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sldIdLst>
    <p:sldId id="290" r:id="rId5"/>
    <p:sldId id="306" r:id="rId6"/>
    <p:sldId id="301" r:id="rId7"/>
    <p:sldId id="300" r:id="rId8"/>
    <p:sldId id="302" r:id="rId9"/>
    <p:sldId id="293" r:id="rId10"/>
    <p:sldId id="303" r:id="rId11"/>
    <p:sldId id="295" r:id="rId12"/>
    <p:sldId id="305" r:id="rId13"/>
    <p:sldId id="298" r:id="rId14"/>
    <p:sldId id="299" r:id="rId15"/>
    <p:sldId id="280" r:id="rId16"/>
    <p:sldId id="296" r:id="rId17"/>
    <p:sldId id="297" r:id="rId18"/>
    <p:sldId id="294" r:id="rId19"/>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2A"/>
    <a:srgbClr val="585858"/>
    <a:srgbClr val="757575"/>
    <a:srgbClr val="737373"/>
    <a:srgbClr val="7F7F7F"/>
    <a:srgbClr val="00AFBA"/>
    <a:srgbClr val="98E0E4"/>
    <a:srgbClr val="1C8087"/>
    <a:srgbClr val="6D24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056" autoAdjust="0"/>
  </p:normalViewPr>
  <p:slideViewPr>
    <p:cSldViewPr snapToGrid="0">
      <p:cViewPr varScale="1">
        <p:scale>
          <a:sx n="47" d="100"/>
          <a:sy n="47" d="100"/>
        </p:scale>
        <p:origin x="1348"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45283-168F-8940-A073-B2FF66BC4C5E}" type="datetimeFigureOut">
              <a:rPr lang="nb-NO" smtClean="0"/>
              <a:t>13.11.2024</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B4BF77-11FD-8E4D-B223-FC6B75E0C356}" type="slidenum">
              <a:rPr lang="nb-NO" smtClean="0"/>
              <a:t>‹#›</a:t>
            </a:fld>
            <a:endParaRPr lang="nb-NO"/>
          </a:p>
        </p:txBody>
      </p:sp>
    </p:spTree>
    <p:extLst>
      <p:ext uri="{BB962C8B-B14F-4D97-AF65-F5344CB8AC3E}">
        <p14:creationId xmlns:p14="http://schemas.microsoft.com/office/powerpoint/2010/main" val="1531989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Problemer med </a:t>
            </a:r>
            <a:r>
              <a:rPr lang="nb-NO" dirty="0" err="1"/>
              <a:t>toolbox</a:t>
            </a:r>
            <a:r>
              <a:rPr lang="nb-NO" dirty="0"/>
              <a:t> bla </a:t>
            </a:r>
            <a:r>
              <a:rPr lang="nb-NO" dirty="0" err="1"/>
              <a:t>hexacopter</a:t>
            </a:r>
            <a:r>
              <a:rPr lang="nb-NO" dirty="0"/>
              <a:t> ender ikke på </a:t>
            </a:r>
            <a:r>
              <a:rPr lang="nb-NO" dirty="0" err="1"/>
              <a:t>rikitg</a:t>
            </a:r>
            <a:r>
              <a:rPr lang="nb-NO" dirty="0"/>
              <a:t> posisjon, og RRT plotter punkter på de røde firkanten (treer). </a:t>
            </a:r>
            <a:r>
              <a:rPr lang="en-US" sz="1800" b="0" i="0" dirty="0">
                <a:solidFill>
                  <a:srgbClr val="000000"/>
                </a:solidFill>
                <a:effectLst/>
                <a:latin typeface="Kp-Regular"/>
              </a:rPr>
              <a:t>RRT is great at handling new goal and start points. It can also handle changes in the environment. RRT does not give us the best path, but it does give us a path that is collision free and </a:t>
            </a:r>
            <a:r>
              <a:rPr lang="en-US" sz="1800" b="0" i="0" dirty="0" err="1">
                <a:solidFill>
                  <a:srgbClr val="000000"/>
                </a:solidFill>
                <a:effectLst/>
                <a:latin typeface="Kp-Regular"/>
              </a:rPr>
              <a:t>driveable</a:t>
            </a:r>
            <a:r>
              <a:rPr lang="en-US" sz="1800" b="0" i="0" dirty="0">
                <a:solidFill>
                  <a:srgbClr val="000000"/>
                </a:solidFill>
                <a:effectLst/>
                <a:latin typeface="Kp-Regular"/>
              </a:rPr>
              <a:t> by a nonholonomic vehicle such as our hexacopter. D* as it is great at finding the best path. D* is also able to replan for small changes in the map, but since it is so computationally heavy and does not handle new goal points very well RRT might be the better option. </a:t>
            </a:r>
            <a:br>
              <a:rPr lang="en-US" dirty="0"/>
            </a:br>
            <a:br>
              <a:rPr lang="en-US" dirty="0"/>
            </a:br>
            <a:endParaRPr lang="en-US" dirty="0"/>
          </a:p>
        </p:txBody>
      </p:sp>
      <p:sp>
        <p:nvSpPr>
          <p:cNvPr id="4" name="Plassholder for lysbildenummer 3"/>
          <p:cNvSpPr>
            <a:spLocks noGrp="1"/>
          </p:cNvSpPr>
          <p:nvPr>
            <p:ph type="sldNum" sz="quarter" idx="5"/>
          </p:nvPr>
        </p:nvSpPr>
        <p:spPr/>
        <p:txBody>
          <a:bodyPr/>
          <a:lstStyle/>
          <a:p>
            <a:fld id="{F8B4BF77-11FD-8E4D-B223-FC6B75E0C356}" type="slidenum">
              <a:rPr lang="nb-NO" smtClean="0"/>
              <a:t>4</a:t>
            </a:fld>
            <a:endParaRPr lang="nb-NO"/>
          </a:p>
        </p:txBody>
      </p:sp>
    </p:spTree>
    <p:extLst>
      <p:ext uri="{BB962C8B-B14F-4D97-AF65-F5344CB8AC3E}">
        <p14:creationId xmlns:p14="http://schemas.microsoft.com/office/powerpoint/2010/main" val="3954082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qD</a:t>
            </a:r>
            <a:r>
              <a:rPr lang="nb-NO" dirty="0"/>
              <a:t> er </a:t>
            </a:r>
            <a:r>
              <a:rPr lang="nb-NO" dirty="0" err="1"/>
              <a:t>default</a:t>
            </a:r>
            <a:r>
              <a:rPr lang="nb-NO" dirty="0"/>
              <a:t> ledd konfigurasjon</a:t>
            </a:r>
            <a:endParaRPr lang="en-US" dirty="0"/>
          </a:p>
        </p:txBody>
      </p:sp>
      <p:sp>
        <p:nvSpPr>
          <p:cNvPr id="4" name="Plassholder for lysbildenummer 3"/>
          <p:cNvSpPr>
            <a:spLocks noGrp="1"/>
          </p:cNvSpPr>
          <p:nvPr>
            <p:ph type="sldNum" sz="quarter" idx="5"/>
          </p:nvPr>
        </p:nvSpPr>
        <p:spPr/>
        <p:txBody>
          <a:bodyPr/>
          <a:lstStyle/>
          <a:p>
            <a:fld id="{F8B4BF77-11FD-8E4D-B223-FC6B75E0C356}" type="slidenum">
              <a:rPr lang="nb-NO" smtClean="0"/>
              <a:t>6</a:t>
            </a:fld>
            <a:endParaRPr lang="nb-NO"/>
          </a:p>
        </p:txBody>
      </p:sp>
    </p:spTree>
    <p:extLst>
      <p:ext uri="{BB962C8B-B14F-4D97-AF65-F5344CB8AC3E}">
        <p14:creationId xmlns:p14="http://schemas.microsoft.com/office/powerpoint/2010/main" val="1009244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Armen plukker plommer fra en plass går i </a:t>
            </a:r>
            <a:r>
              <a:rPr lang="nb-NO" dirty="0" err="1"/>
              <a:t>default</a:t>
            </a:r>
            <a:r>
              <a:rPr lang="nb-NO" dirty="0"/>
              <a:t> pose og slipper </a:t>
            </a:r>
            <a:r>
              <a:rPr lang="nb-NO" dirty="0" err="1"/>
              <a:t>plummen</a:t>
            </a:r>
            <a:r>
              <a:rPr lang="nb-NO" dirty="0"/>
              <a:t>, den går å henter en ny plomme før den igjen går i </a:t>
            </a:r>
            <a:r>
              <a:rPr lang="nb-NO" dirty="0" err="1"/>
              <a:t>default</a:t>
            </a:r>
            <a:r>
              <a:rPr lang="nb-NO" dirty="0"/>
              <a:t> posisjon og slipper plommen. </a:t>
            </a:r>
            <a:endParaRPr lang="en-US" dirty="0"/>
          </a:p>
        </p:txBody>
      </p:sp>
      <p:sp>
        <p:nvSpPr>
          <p:cNvPr id="4" name="Plassholder for lysbildenummer 3"/>
          <p:cNvSpPr>
            <a:spLocks noGrp="1"/>
          </p:cNvSpPr>
          <p:nvPr>
            <p:ph type="sldNum" sz="quarter" idx="5"/>
          </p:nvPr>
        </p:nvSpPr>
        <p:spPr/>
        <p:txBody>
          <a:bodyPr/>
          <a:lstStyle/>
          <a:p>
            <a:fld id="{F8B4BF77-11FD-8E4D-B223-FC6B75E0C356}" type="slidenum">
              <a:rPr lang="nb-NO" smtClean="0"/>
              <a:t>8</a:t>
            </a:fld>
            <a:endParaRPr lang="nb-NO"/>
          </a:p>
        </p:txBody>
      </p:sp>
    </p:spTree>
    <p:extLst>
      <p:ext uri="{BB962C8B-B14F-4D97-AF65-F5344CB8AC3E}">
        <p14:creationId xmlns:p14="http://schemas.microsoft.com/office/powerpoint/2010/main" val="18622728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lys - stående bilde">
    <p:bg>
      <p:bgRef idx="1001">
        <a:schemeClr val="bg1"/>
      </p:bgRef>
    </p:bg>
    <p:spTree>
      <p:nvGrpSpPr>
        <p:cNvPr id="1" name=""/>
        <p:cNvGrpSpPr/>
        <p:nvPr/>
      </p:nvGrpSpPr>
      <p:grpSpPr>
        <a:xfrm>
          <a:off x="0" y="0"/>
          <a:ext cx="0" cy="0"/>
          <a:chOff x="0" y="0"/>
          <a:chExt cx="0" cy="0"/>
        </a:xfrm>
      </p:grpSpPr>
      <p:pic>
        <p:nvPicPr>
          <p:cNvPr id="7" name="Bilde 6">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8139" y="553771"/>
            <a:ext cx="3113909" cy="810000"/>
          </a:xfrm>
          <a:prstGeom prst="rect">
            <a:avLst/>
          </a:prstGeom>
        </p:spPr>
      </p:pic>
      <p:sp>
        <p:nvSpPr>
          <p:cNvPr id="2" name="Tittel 1"/>
          <p:cNvSpPr>
            <a:spLocks noGrp="1"/>
          </p:cNvSpPr>
          <p:nvPr>
            <p:ph type="ctrTitle"/>
          </p:nvPr>
        </p:nvSpPr>
        <p:spPr>
          <a:xfrm>
            <a:off x="1619511" y="2054942"/>
            <a:ext cx="5040000" cy="1258529"/>
          </a:xfrm>
        </p:spPr>
        <p:txBody>
          <a:bodyPr lIns="0" tIns="0" rIns="0" bIns="0" anchor="b">
            <a:normAutofit/>
          </a:bodyPr>
          <a:lstStyle>
            <a:lvl1pPr algn="l">
              <a:lnSpc>
                <a:spcPct val="100000"/>
              </a:lnSpc>
              <a:defRPr sz="2800" b="0">
                <a:solidFill>
                  <a:schemeClr val="tx2"/>
                </a:solidFill>
              </a:defRPr>
            </a:lvl1pPr>
          </a:lstStyle>
          <a:p>
            <a:r>
              <a:rPr lang="nb-NO" noProof="0"/>
              <a:t>Klikk for å redigere tittelstil</a:t>
            </a:r>
            <a:endParaRPr lang="nn-NO" noProof="0"/>
          </a:p>
        </p:txBody>
      </p:sp>
      <p:sp>
        <p:nvSpPr>
          <p:cNvPr id="3" name="Undertittel 2"/>
          <p:cNvSpPr>
            <a:spLocks noGrp="1"/>
          </p:cNvSpPr>
          <p:nvPr>
            <p:ph type="subTitle" idx="1"/>
          </p:nvPr>
        </p:nvSpPr>
        <p:spPr>
          <a:xfrm>
            <a:off x="1619512" y="3718184"/>
            <a:ext cx="5040000" cy="1050462"/>
          </a:xfrm>
        </p:spPr>
        <p:txBody>
          <a:bodyPr lIns="0" tIns="0" rIns="0" bIns="0">
            <a:normAutofit/>
          </a:bodyPr>
          <a:lstStyle>
            <a:lvl1pPr marL="0" indent="0" algn="l">
              <a:buNone/>
              <a:defRPr sz="22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Klikk for å redigere undertittelstil i malen</a:t>
            </a:r>
            <a:endParaRPr lang="nn-NO" noProof="0" dirty="0"/>
          </a:p>
        </p:txBody>
      </p:sp>
      <p:cxnSp>
        <p:nvCxnSpPr>
          <p:cNvPr id="5" name="Rett linje 4">
            <a:extLst>
              <a:ext uri="{C183D7F6-B498-43B3-948B-1728B52AA6E4}">
                <adec:decorative xmlns:adec="http://schemas.microsoft.com/office/drawing/2017/decorative" val="1"/>
              </a:ext>
            </a:extLst>
          </p:cNvPr>
          <p:cNvCxnSpPr/>
          <p:nvPr userDrawn="1"/>
        </p:nvCxnSpPr>
        <p:spPr>
          <a:xfrm>
            <a:off x="1619512" y="5433342"/>
            <a:ext cx="42193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Plassholder for tekst 2"/>
          <p:cNvSpPr>
            <a:spLocks noGrp="1"/>
          </p:cNvSpPr>
          <p:nvPr>
            <p:ph type="body" idx="10" hasCustomPrompt="1"/>
          </p:nvPr>
        </p:nvSpPr>
        <p:spPr>
          <a:xfrm>
            <a:off x="1619512" y="5596146"/>
            <a:ext cx="5040000" cy="908050"/>
          </a:xfrm>
        </p:spPr>
        <p:txBody>
          <a:bodyPr lIns="0" tIns="0" rIns="0" bIns="0">
            <a:normAutofit/>
          </a:bodyPr>
          <a:lstStyle>
            <a:lvl1pPr marL="0" indent="0">
              <a:lnSpc>
                <a:spcPct val="100000"/>
              </a:lnSpc>
              <a:spcBef>
                <a:spcPts val="0"/>
              </a:spcBef>
              <a:buNone/>
              <a:defRPr sz="1800" b="0" i="0">
                <a:solidFill>
                  <a:schemeClr val="tx1"/>
                </a:solidFill>
                <a:latin typeface="Georgia" charset="0"/>
                <a:ea typeface="Georgia" charset="0"/>
                <a:cs typeface="Georgia"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n-NO" noProof="0"/>
              <a:t>Rediger tekststiler i malen</a:t>
            </a:r>
          </a:p>
        </p:txBody>
      </p:sp>
      <p:sp>
        <p:nvSpPr>
          <p:cNvPr id="12" name="Plassholder for bilde 8"/>
          <p:cNvSpPr>
            <a:spLocks noGrp="1"/>
          </p:cNvSpPr>
          <p:nvPr>
            <p:ph type="pic" sz="quarter" idx="11" hasCustomPrompt="1"/>
          </p:nvPr>
        </p:nvSpPr>
        <p:spPr>
          <a:xfrm>
            <a:off x="7152000" y="0"/>
            <a:ext cx="5040000" cy="6858000"/>
          </a:xfrm>
        </p:spPr>
        <p:txBody>
          <a:bodyPr/>
          <a:lstStyle>
            <a:lvl1pPr marL="0" indent="0">
              <a:buNone/>
              <a:defRPr/>
            </a:lvl1pPr>
          </a:lstStyle>
          <a:p>
            <a:r>
              <a:rPr lang="nn-NO" noProof="0"/>
              <a:t>Klikk ikonet for å legge til et bilde</a:t>
            </a:r>
          </a:p>
        </p:txBody>
      </p:sp>
    </p:spTree>
    <p:extLst>
      <p:ext uri="{BB962C8B-B14F-4D97-AF65-F5344CB8AC3E}">
        <p14:creationId xmlns:p14="http://schemas.microsoft.com/office/powerpoint/2010/main" val="201622366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killeside mørk - stående bilde">
    <p:bg>
      <p:bgRef idx="1001">
        <a:schemeClr val="bg2"/>
      </p:bgRef>
    </p:bg>
    <p:spTree>
      <p:nvGrpSpPr>
        <p:cNvPr id="1" name=""/>
        <p:cNvGrpSpPr/>
        <p:nvPr/>
      </p:nvGrpSpPr>
      <p:grpSpPr>
        <a:xfrm>
          <a:off x="0" y="0"/>
          <a:ext cx="0" cy="0"/>
          <a:chOff x="0" y="0"/>
          <a:chExt cx="0" cy="0"/>
        </a:xfrm>
      </p:grpSpPr>
      <p:sp>
        <p:nvSpPr>
          <p:cNvPr id="7" name="Tittel 1"/>
          <p:cNvSpPr>
            <a:spLocks noGrp="1"/>
          </p:cNvSpPr>
          <p:nvPr>
            <p:ph type="ctrTitle"/>
          </p:nvPr>
        </p:nvSpPr>
        <p:spPr>
          <a:xfrm>
            <a:off x="809426" y="1879389"/>
            <a:ext cx="4914000" cy="1258529"/>
          </a:xfrm>
        </p:spPr>
        <p:txBody>
          <a:bodyPr lIns="0" tIns="0" rIns="0" bIns="0" anchor="b">
            <a:normAutofit/>
          </a:bodyPr>
          <a:lstStyle>
            <a:lvl1pPr algn="l">
              <a:lnSpc>
                <a:spcPct val="100000"/>
              </a:lnSpc>
              <a:defRPr sz="2800" b="0">
                <a:solidFill>
                  <a:schemeClr val="tx1"/>
                </a:solidFill>
              </a:defRPr>
            </a:lvl1pPr>
          </a:lstStyle>
          <a:p>
            <a:r>
              <a:rPr lang="nb-NO" noProof="0"/>
              <a:t>Klikk for å redigere tittelstil</a:t>
            </a:r>
            <a:endParaRPr lang="nn-NO" noProof="0"/>
          </a:p>
        </p:txBody>
      </p:sp>
      <p:cxnSp>
        <p:nvCxnSpPr>
          <p:cNvPr id="9" name="Rett linje 8"/>
          <p:cNvCxnSpPr/>
          <p:nvPr userDrawn="1"/>
        </p:nvCxnSpPr>
        <p:spPr>
          <a:xfrm>
            <a:off x="809427" y="3434389"/>
            <a:ext cx="42193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Undertittel 2"/>
          <p:cNvSpPr>
            <a:spLocks noGrp="1"/>
          </p:cNvSpPr>
          <p:nvPr>
            <p:ph type="subTitle" idx="1"/>
          </p:nvPr>
        </p:nvSpPr>
        <p:spPr>
          <a:xfrm>
            <a:off x="809426" y="3703967"/>
            <a:ext cx="4860000" cy="1051200"/>
          </a:xfrm>
        </p:spPr>
        <p:txBody>
          <a:bodyPr lIns="0" tIns="0" rIns="0" bIns="0">
            <a:normAutofit/>
          </a:bodyPr>
          <a:lstStyle>
            <a:lvl1pPr marL="0" indent="0" algn="l">
              <a:lnSpc>
                <a:spcPct val="100000"/>
              </a:lnSpc>
              <a:buNone/>
              <a:defRPr sz="22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Klikk for å redigere undertittelstil i malen</a:t>
            </a:r>
            <a:endParaRPr lang="nn-NO" noProof="0"/>
          </a:p>
        </p:txBody>
      </p:sp>
      <p:sp>
        <p:nvSpPr>
          <p:cNvPr id="5" name="Plassholder for bilde 8"/>
          <p:cNvSpPr>
            <a:spLocks noGrp="1"/>
          </p:cNvSpPr>
          <p:nvPr>
            <p:ph type="pic" sz="quarter" idx="12" hasCustomPrompt="1"/>
          </p:nvPr>
        </p:nvSpPr>
        <p:spPr>
          <a:xfrm>
            <a:off x="6252000" y="5495"/>
            <a:ext cx="5940000" cy="6852505"/>
          </a:xfrm>
        </p:spPr>
        <p:txBody>
          <a:bodyPr/>
          <a:lstStyle>
            <a:lvl1pPr marL="0" indent="0">
              <a:buNone/>
              <a:defRPr/>
            </a:lvl1pPr>
          </a:lstStyle>
          <a:p>
            <a:r>
              <a:rPr lang="nn-NO" noProof="0"/>
              <a:t>Klikk ikonet for å legge til et bilde</a:t>
            </a:r>
          </a:p>
        </p:txBody>
      </p:sp>
      <p:grpSp>
        <p:nvGrpSpPr>
          <p:cNvPr id="2" name="Gruppe 1">
            <a:extLst>
              <a:ext uri="{FF2B5EF4-FFF2-40B4-BE49-F238E27FC236}">
                <a16:creationId xmlns:a16="http://schemas.microsoft.com/office/drawing/2014/main" id="{1ED90178-C4D3-5C63-2954-B1CE469C379B}"/>
              </a:ex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1"/>
          </a:solidFill>
        </p:grpSpPr>
        <p:sp>
          <p:nvSpPr>
            <p:cNvPr id="3" name="Freeform 5">
              <a:extLst>
                <a:ext uri="{FF2B5EF4-FFF2-40B4-BE49-F238E27FC236}">
                  <a16:creationId xmlns:a16="http://schemas.microsoft.com/office/drawing/2014/main" id="{316D451A-1F33-42EC-C6BF-FDA2C147F954}"/>
                </a:ext>
              </a:extLst>
            </p:cNvPr>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4" name="Freeform 6">
              <a:extLst>
                <a:ext uri="{FF2B5EF4-FFF2-40B4-BE49-F238E27FC236}">
                  <a16:creationId xmlns:a16="http://schemas.microsoft.com/office/drawing/2014/main" id="{013B2607-B9D4-338D-FEF6-4D6E1CE5F125}"/>
                </a:ext>
              </a:extLst>
            </p:cNvPr>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Tree>
    <p:extLst>
      <p:ext uri="{BB962C8B-B14F-4D97-AF65-F5344CB8AC3E}">
        <p14:creationId xmlns:p14="http://schemas.microsoft.com/office/powerpoint/2010/main" val="121208564"/>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killeside lys - to liggende bilder">
    <p:bg>
      <p:bgRef idx="1001">
        <a:schemeClr val="bg1"/>
      </p:bgRef>
    </p:bg>
    <p:spTree>
      <p:nvGrpSpPr>
        <p:cNvPr id="1" name=""/>
        <p:cNvGrpSpPr/>
        <p:nvPr/>
      </p:nvGrpSpPr>
      <p:grpSpPr>
        <a:xfrm>
          <a:off x="0" y="0"/>
          <a:ext cx="0" cy="0"/>
          <a:chOff x="0" y="0"/>
          <a:chExt cx="0" cy="0"/>
        </a:xfrm>
      </p:grpSpPr>
      <p:sp>
        <p:nvSpPr>
          <p:cNvPr id="2" name="Tittel 1"/>
          <p:cNvSpPr>
            <a:spLocks noGrp="1"/>
          </p:cNvSpPr>
          <p:nvPr>
            <p:ph type="ctrTitle"/>
          </p:nvPr>
        </p:nvSpPr>
        <p:spPr>
          <a:xfrm>
            <a:off x="809426" y="1879389"/>
            <a:ext cx="5760000" cy="1258529"/>
          </a:xfrm>
        </p:spPr>
        <p:txBody>
          <a:bodyPr lIns="0" tIns="0" rIns="0" bIns="0" anchor="b">
            <a:normAutofit/>
          </a:bodyPr>
          <a:lstStyle>
            <a:lvl1pPr algn="l">
              <a:lnSpc>
                <a:spcPct val="100000"/>
              </a:lnSpc>
              <a:defRPr sz="2800" b="0">
                <a:solidFill>
                  <a:schemeClr val="tx2"/>
                </a:solidFill>
              </a:defRPr>
            </a:lvl1pPr>
          </a:lstStyle>
          <a:p>
            <a:r>
              <a:rPr lang="nb-NO" noProof="0"/>
              <a:t>Klikk for å redigere tittelstil</a:t>
            </a:r>
            <a:endParaRPr lang="nn-NO" noProof="0"/>
          </a:p>
        </p:txBody>
      </p:sp>
      <p:cxnSp>
        <p:nvCxnSpPr>
          <p:cNvPr id="11" name="Rett linje 10">
            <a:extLst>
              <a:ext uri="{C183D7F6-B498-43B3-948B-1728B52AA6E4}">
                <adec:decorative xmlns:adec="http://schemas.microsoft.com/office/drawing/2017/decorative" val="1"/>
              </a:ext>
            </a:extLst>
          </p:cNvPr>
          <p:cNvCxnSpPr/>
          <p:nvPr userDrawn="1"/>
        </p:nvCxnSpPr>
        <p:spPr>
          <a:xfrm>
            <a:off x="809427" y="3434389"/>
            <a:ext cx="42193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Undertittel 2"/>
          <p:cNvSpPr>
            <a:spLocks noGrp="1"/>
          </p:cNvSpPr>
          <p:nvPr>
            <p:ph type="subTitle" idx="1"/>
          </p:nvPr>
        </p:nvSpPr>
        <p:spPr>
          <a:xfrm>
            <a:off x="809426" y="3703967"/>
            <a:ext cx="5760000" cy="1051200"/>
          </a:xfrm>
        </p:spPr>
        <p:txBody>
          <a:bodyPr lIns="0" tIns="0" rIns="0" bIns="0">
            <a:normAutofit/>
          </a:bodyPr>
          <a:lstStyle>
            <a:lvl1pPr marL="0" indent="0" algn="l">
              <a:lnSpc>
                <a:spcPct val="100000"/>
              </a:lnSpc>
              <a:buNone/>
              <a:defRPr sz="22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Klikk for å redigere undertittelstil i malen</a:t>
            </a:r>
            <a:endParaRPr lang="nn-NO" noProof="0"/>
          </a:p>
        </p:txBody>
      </p:sp>
      <p:sp>
        <p:nvSpPr>
          <p:cNvPr id="5" name="Plassholder for bilde 8"/>
          <p:cNvSpPr>
            <a:spLocks noGrp="1"/>
          </p:cNvSpPr>
          <p:nvPr>
            <p:ph type="pic" sz="quarter" idx="12" hasCustomPrompt="1"/>
          </p:nvPr>
        </p:nvSpPr>
        <p:spPr>
          <a:xfrm>
            <a:off x="7152000" y="5495"/>
            <a:ext cx="5040000" cy="3384000"/>
          </a:xfrm>
        </p:spPr>
        <p:txBody>
          <a:bodyPr/>
          <a:lstStyle>
            <a:lvl1pPr marL="0" indent="0">
              <a:buNone/>
              <a:defRPr/>
            </a:lvl1pPr>
          </a:lstStyle>
          <a:p>
            <a:r>
              <a:rPr lang="nn-NO" noProof="0"/>
              <a:t>Klikk ikonet for å legge til et bilde</a:t>
            </a:r>
          </a:p>
        </p:txBody>
      </p:sp>
      <p:sp>
        <p:nvSpPr>
          <p:cNvPr id="12" name="Plassholder for bilde 8"/>
          <p:cNvSpPr>
            <a:spLocks noGrp="1"/>
          </p:cNvSpPr>
          <p:nvPr>
            <p:ph type="pic" sz="quarter" idx="13" hasCustomPrompt="1"/>
          </p:nvPr>
        </p:nvSpPr>
        <p:spPr>
          <a:xfrm>
            <a:off x="7152000" y="3468783"/>
            <a:ext cx="5040000" cy="3384000"/>
          </a:xfrm>
        </p:spPr>
        <p:txBody>
          <a:bodyPr/>
          <a:lstStyle>
            <a:lvl1pPr marL="0" indent="0">
              <a:buNone/>
              <a:defRPr/>
            </a:lvl1pPr>
          </a:lstStyle>
          <a:p>
            <a:r>
              <a:rPr lang="nn-NO" noProof="0"/>
              <a:t>Klikk ikonet for å legge til et bilde</a:t>
            </a:r>
          </a:p>
        </p:txBody>
      </p:sp>
      <p:grpSp>
        <p:nvGrpSpPr>
          <p:cNvPr id="4" name="Gruppe 3">
            <a:extLst>
              <a:ext uri="{FF2B5EF4-FFF2-40B4-BE49-F238E27FC236}">
                <a16:creationId xmlns:a16="http://schemas.microsoft.com/office/drawing/2014/main" id="{A355FD3C-0601-C167-97A9-5718A5C5BB7F}"/>
              </a:ex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2">
              <a:lumMod val="40000"/>
              <a:lumOff val="60000"/>
            </a:schemeClr>
          </a:solidFill>
        </p:grpSpPr>
        <p:sp>
          <p:nvSpPr>
            <p:cNvPr id="6" name="Freeform 5">
              <a:extLst>
                <a:ext uri="{FF2B5EF4-FFF2-40B4-BE49-F238E27FC236}">
                  <a16:creationId xmlns:a16="http://schemas.microsoft.com/office/drawing/2014/main" id="{151D25AB-8045-4351-B997-9E85DC7D46B0}"/>
                </a:ext>
              </a:extLst>
            </p:cNvPr>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7" name="Freeform 6">
              <a:extLst>
                <a:ext uri="{FF2B5EF4-FFF2-40B4-BE49-F238E27FC236}">
                  <a16:creationId xmlns:a16="http://schemas.microsoft.com/office/drawing/2014/main" id="{9AD485E4-A2A0-D241-CFF3-90EA4C036C29}"/>
                </a:ext>
              </a:extLst>
            </p:cNvPr>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Tree>
    <p:extLst>
      <p:ext uri="{BB962C8B-B14F-4D97-AF65-F5344CB8AC3E}">
        <p14:creationId xmlns:p14="http://schemas.microsoft.com/office/powerpoint/2010/main" val="12111016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killeside mørk - to liggende bilder">
    <p:bg>
      <p:bgRef idx="1001">
        <a:schemeClr val="bg2"/>
      </p:bgRef>
    </p:bg>
    <p:spTree>
      <p:nvGrpSpPr>
        <p:cNvPr id="1" name=""/>
        <p:cNvGrpSpPr/>
        <p:nvPr/>
      </p:nvGrpSpPr>
      <p:grpSpPr>
        <a:xfrm>
          <a:off x="0" y="0"/>
          <a:ext cx="0" cy="0"/>
          <a:chOff x="0" y="0"/>
          <a:chExt cx="0" cy="0"/>
        </a:xfrm>
      </p:grpSpPr>
      <p:sp>
        <p:nvSpPr>
          <p:cNvPr id="2" name="Tittel 1"/>
          <p:cNvSpPr>
            <a:spLocks noGrp="1"/>
          </p:cNvSpPr>
          <p:nvPr>
            <p:ph type="ctrTitle"/>
          </p:nvPr>
        </p:nvSpPr>
        <p:spPr>
          <a:xfrm>
            <a:off x="809426" y="1879389"/>
            <a:ext cx="5760000" cy="1258529"/>
          </a:xfrm>
        </p:spPr>
        <p:txBody>
          <a:bodyPr lIns="0" tIns="0" rIns="0" bIns="0" anchor="b">
            <a:normAutofit/>
          </a:bodyPr>
          <a:lstStyle>
            <a:lvl1pPr algn="l">
              <a:lnSpc>
                <a:spcPct val="100000"/>
              </a:lnSpc>
              <a:defRPr sz="2800" b="0">
                <a:solidFill>
                  <a:schemeClr val="tx1"/>
                </a:solidFill>
              </a:defRPr>
            </a:lvl1pPr>
          </a:lstStyle>
          <a:p>
            <a:r>
              <a:rPr lang="nb-NO" noProof="0"/>
              <a:t>Klikk for å redigere tittelstil</a:t>
            </a:r>
            <a:endParaRPr lang="nn-NO" noProof="0"/>
          </a:p>
        </p:txBody>
      </p:sp>
      <p:cxnSp>
        <p:nvCxnSpPr>
          <p:cNvPr id="11" name="Rett linje 10">
            <a:extLst>
              <a:ext uri="{C183D7F6-B498-43B3-948B-1728B52AA6E4}">
                <adec:decorative xmlns:adec="http://schemas.microsoft.com/office/drawing/2017/decorative" val="1"/>
              </a:ext>
            </a:extLst>
          </p:cNvPr>
          <p:cNvCxnSpPr/>
          <p:nvPr userDrawn="1"/>
        </p:nvCxnSpPr>
        <p:spPr>
          <a:xfrm>
            <a:off x="809427" y="3434389"/>
            <a:ext cx="42193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Undertittel 2"/>
          <p:cNvSpPr>
            <a:spLocks noGrp="1"/>
          </p:cNvSpPr>
          <p:nvPr>
            <p:ph type="subTitle" idx="1"/>
          </p:nvPr>
        </p:nvSpPr>
        <p:spPr>
          <a:xfrm>
            <a:off x="809426" y="3703967"/>
            <a:ext cx="5760000" cy="1051200"/>
          </a:xfrm>
        </p:spPr>
        <p:txBody>
          <a:bodyPr lIns="0" tIns="0" rIns="0" bIns="0">
            <a:normAutofit/>
          </a:bodyPr>
          <a:lstStyle>
            <a:lvl1pPr marL="0" indent="0" algn="l">
              <a:lnSpc>
                <a:spcPct val="100000"/>
              </a:lnSpc>
              <a:buNone/>
              <a:defRPr sz="22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Klikk for å redigere undertittelstil i malen</a:t>
            </a:r>
            <a:endParaRPr lang="nn-NO" noProof="0"/>
          </a:p>
        </p:txBody>
      </p:sp>
      <p:sp>
        <p:nvSpPr>
          <p:cNvPr id="5" name="Plassholder for bilde 8"/>
          <p:cNvSpPr>
            <a:spLocks noGrp="1"/>
          </p:cNvSpPr>
          <p:nvPr>
            <p:ph type="pic" sz="quarter" idx="12" hasCustomPrompt="1"/>
          </p:nvPr>
        </p:nvSpPr>
        <p:spPr>
          <a:xfrm>
            <a:off x="7152000" y="5495"/>
            <a:ext cx="5040000" cy="3384000"/>
          </a:xfrm>
        </p:spPr>
        <p:txBody>
          <a:bodyPr/>
          <a:lstStyle>
            <a:lvl1pPr marL="0" indent="0">
              <a:buNone/>
              <a:defRPr/>
            </a:lvl1pPr>
          </a:lstStyle>
          <a:p>
            <a:r>
              <a:rPr lang="nn-NO" noProof="0"/>
              <a:t>Klikk ikonet for å legge til et bilde</a:t>
            </a:r>
          </a:p>
        </p:txBody>
      </p:sp>
      <p:sp>
        <p:nvSpPr>
          <p:cNvPr id="12" name="Plassholder for bilde 8"/>
          <p:cNvSpPr>
            <a:spLocks noGrp="1"/>
          </p:cNvSpPr>
          <p:nvPr>
            <p:ph type="pic" sz="quarter" idx="13" hasCustomPrompt="1"/>
          </p:nvPr>
        </p:nvSpPr>
        <p:spPr>
          <a:xfrm>
            <a:off x="7152000" y="3468783"/>
            <a:ext cx="5040000" cy="3384000"/>
          </a:xfrm>
        </p:spPr>
        <p:txBody>
          <a:bodyPr/>
          <a:lstStyle>
            <a:lvl1pPr marL="0" indent="0">
              <a:buNone/>
              <a:defRPr/>
            </a:lvl1pPr>
          </a:lstStyle>
          <a:p>
            <a:r>
              <a:rPr lang="nn-NO" noProof="0"/>
              <a:t>Klikk ikonet for å legge til et bilde</a:t>
            </a:r>
          </a:p>
        </p:txBody>
      </p:sp>
      <p:grpSp>
        <p:nvGrpSpPr>
          <p:cNvPr id="4" name="Gruppe 3">
            <a:extLst>
              <a:ext uri="{FF2B5EF4-FFF2-40B4-BE49-F238E27FC236}">
                <a16:creationId xmlns:a16="http://schemas.microsoft.com/office/drawing/2014/main" id="{F0748927-B2E7-70A2-21B3-A590AA1D153C}"/>
              </a:ex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1"/>
          </a:solidFill>
        </p:grpSpPr>
        <p:sp>
          <p:nvSpPr>
            <p:cNvPr id="6" name="Freeform 5">
              <a:extLst>
                <a:ext uri="{FF2B5EF4-FFF2-40B4-BE49-F238E27FC236}">
                  <a16:creationId xmlns:a16="http://schemas.microsoft.com/office/drawing/2014/main" id="{CF47A0EF-66F7-FF55-5221-79B16BBC8668}"/>
                </a:ext>
              </a:extLst>
            </p:cNvPr>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7" name="Freeform 6">
              <a:extLst>
                <a:ext uri="{FF2B5EF4-FFF2-40B4-BE49-F238E27FC236}">
                  <a16:creationId xmlns:a16="http://schemas.microsoft.com/office/drawing/2014/main" id="{FB6F064A-6557-608C-238E-5A3428FE9EC3}"/>
                </a:ext>
              </a:extLst>
            </p:cNvPr>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Tree>
    <p:extLst>
      <p:ext uri="{BB962C8B-B14F-4D97-AF65-F5344CB8AC3E}">
        <p14:creationId xmlns:p14="http://schemas.microsoft.com/office/powerpoint/2010/main" val="1552147236"/>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 spalte uten bakgrunn lys">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lstStyle>
            <a:lvl1pPr algn="l">
              <a:defRPr/>
            </a:lvl1pPr>
          </a:lstStyle>
          <a:p>
            <a:r>
              <a:rPr lang="nb-NO" noProof="0"/>
              <a:t>Klikk for å redigere tittelstil</a:t>
            </a:r>
            <a:endParaRPr lang="nn-NO" noProof="0"/>
          </a:p>
        </p:txBody>
      </p:sp>
      <p:sp>
        <p:nvSpPr>
          <p:cNvPr id="5" name="Plassholder for innhold 2">
            <a:extLst>
              <a:ext uri="{FF2B5EF4-FFF2-40B4-BE49-F238E27FC236}">
                <a16:creationId xmlns:a16="http://schemas.microsoft.com/office/drawing/2014/main" id="{CC3D6142-149C-327E-AB7D-A37543A2B716}"/>
              </a:ext>
            </a:extLst>
          </p:cNvPr>
          <p:cNvSpPr>
            <a:spLocks noGrp="1"/>
          </p:cNvSpPr>
          <p:nvPr>
            <p:ph idx="1" hasCustomPrompt="1"/>
          </p:nvPr>
        </p:nvSpPr>
        <p:spPr>
          <a:xfrm>
            <a:off x="811949" y="1352020"/>
            <a:ext cx="10923097" cy="5058000"/>
          </a:xfrm>
          <a:noFill/>
          <a:ln>
            <a:noFill/>
          </a:ln>
        </p:spPr>
        <p:txBody>
          <a:bodyPr lIns="180000" tIns="180000" rIns="180000" bIns="180000">
            <a:normAutofit/>
          </a:bodyPr>
          <a:lstStyle>
            <a:lvl1pPr>
              <a:lnSpc>
                <a:spcPct val="100000"/>
              </a:lnSpc>
              <a:defRPr sz="2000"/>
            </a:lvl1pPr>
            <a:lvl2pPr>
              <a:lnSpc>
                <a:spcPct val="100000"/>
              </a:lnSpc>
              <a:defRPr sz="2000">
                <a:latin typeface="+mn-lt"/>
              </a:defRPr>
            </a:lvl2pPr>
            <a:lvl3pPr>
              <a:lnSpc>
                <a:spcPct val="100000"/>
              </a:lnSpc>
              <a:defRPr sz="2000">
                <a:latin typeface="+mn-lt"/>
              </a:defRPr>
            </a:lvl3pPr>
            <a:lvl4pPr>
              <a:lnSpc>
                <a:spcPct val="100000"/>
              </a:lnSpc>
              <a:defRPr sz="2000">
                <a:latin typeface="+mn-lt"/>
              </a:defRPr>
            </a:lvl4pPr>
            <a:lvl5pPr>
              <a:lnSpc>
                <a:spcPct val="100000"/>
              </a:lnSpc>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grpSp>
        <p:nvGrpSpPr>
          <p:cNvPr id="12" name="Gruppe 11">
            <a:extLs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2">
              <a:lumMod val="40000"/>
              <a:lumOff val="60000"/>
            </a:schemeClr>
          </a:solidFill>
        </p:grpSpPr>
        <p:sp>
          <p:nvSpPr>
            <p:cNvPr id="13"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14"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4" name="Plassholder for bunntekst 3"/>
          <p:cNvSpPr>
            <a:spLocks noGrp="1"/>
          </p:cNvSpPr>
          <p:nvPr>
            <p:ph type="ftr" sz="quarter" idx="10"/>
          </p:nvPr>
        </p:nvSpPr>
        <p:spPr>
          <a:xfrm>
            <a:off x="811950" y="6408000"/>
            <a:ext cx="10923096" cy="450000"/>
          </a:xfrm>
        </p:spPr>
        <p:txBody>
          <a:bodyPr/>
          <a:lstStyle>
            <a:lvl1pPr>
              <a:defRPr>
                <a:solidFill>
                  <a:srgbClr val="737373"/>
                </a:solidFill>
              </a:defRPr>
            </a:lvl1pPr>
          </a:lstStyle>
          <a:p>
            <a:endParaRPr lang="nn-NO"/>
          </a:p>
        </p:txBody>
      </p:sp>
      <p:sp>
        <p:nvSpPr>
          <p:cNvPr id="6" name="Plassholder for lysbildenummer 5"/>
          <p:cNvSpPr>
            <a:spLocks noGrp="1"/>
          </p:cNvSpPr>
          <p:nvPr>
            <p:ph type="sldNum" sz="quarter" idx="11"/>
          </p:nvPr>
        </p:nvSpPr>
        <p:spPr/>
        <p:txBody>
          <a:bodyPr/>
          <a:lstStyle>
            <a:lvl1pPr>
              <a:defRPr>
                <a:solidFill>
                  <a:srgbClr val="737373"/>
                </a:solidFill>
              </a:defRPr>
            </a:lvl1pPr>
          </a:lstStyle>
          <a:p>
            <a:fld id="{D0BEE4E4-E047-6A49-BCB9-4D06E7BA237B}" type="slidenum">
              <a:rPr lang="nn-NO" smtClean="0"/>
              <a:pPr/>
              <a:t>‹#›</a:t>
            </a:fld>
            <a:endParaRPr lang="nn-NO"/>
          </a:p>
        </p:txBody>
      </p:sp>
    </p:spTree>
    <p:extLst>
      <p:ext uri="{BB962C8B-B14F-4D97-AF65-F5344CB8AC3E}">
        <p14:creationId xmlns:p14="http://schemas.microsoft.com/office/powerpoint/2010/main" val="4823882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 spalte uten bakgrunn mørk">
    <p:bg>
      <p:bgRef idx="1001">
        <a:schemeClr val="bg2"/>
      </p:bgRef>
    </p:bg>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lstStyle>
            <a:lvl1pPr algn="l">
              <a:defRPr/>
            </a:lvl1pPr>
          </a:lstStyle>
          <a:p>
            <a:r>
              <a:rPr lang="nb-NO" noProof="0"/>
              <a:t>Klikk for å redigere tittelstil</a:t>
            </a:r>
            <a:endParaRPr lang="nn-NO" noProof="0"/>
          </a:p>
        </p:txBody>
      </p:sp>
      <p:sp>
        <p:nvSpPr>
          <p:cNvPr id="5" name="Plassholder for innhold 2">
            <a:extLst>
              <a:ext uri="{FF2B5EF4-FFF2-40B4-BE49-F238E27FC236}">
                <a16:creationId xmlns:a16="http://schemas.microsoft.com/office/drawing/2014/main" id="{CC3D6142-149C-327E-AB7D-A37543A2B716}"/>
              </a:ext>
            </a:extLst>
          </p:cNvPr>
          <p:cNvSpPr>
            <a:spLocks noGrp="1"/>
          </p:cNvSpPr>
          <p:nvPr>
            <p:ph idx="1" hasCustomPrompt="1"/>
          </p:nvPr>
        </p:nvSpPr>
        <p:spPr>
          <a:xfrm>
            <a:off x="811949" y="1352020"/>
            <a:ext cx="10923097" cy="5058000"/>
          </a:xfrm>
          <a:noFill/>
          <a:ln>
            <a:noFill/>
          </a:ln>
        </p:spPr>
        <p:txBody>
          <a:bodyPr lIns="180000" tIns="180000" rIns="180000" bIns="180000">
            <a:normAutofit/>
          </a:bodyPr>
          <a:lstStyle>
            <a:lvl1pPr>
              <a:lnSpc>
                <a:spcPct val="100000"/>
              </a:lnSpc>
              <a:buClr>
                <a:schemeClr val="accent2"/>
              </a:buClr>
              <a:defRPr sz="2000"/>
            </a:lvl1pPr>
            <a:lvl2pPr>
              <a:lnSpc>
                <a:spcPct val="100000"/>
              </a:lnSpc>
              <a:buClr>
                <a:schemeClr val="accent2"/>
              </a:buClr>
              <a:defRPr sz="2000">
                <a:latin typeface="+mn-lt"/>
              </a:defRPr>
            </a:lvl2pPr>
            <a:lvl3pPr>
              <a:lnSpc>
                <a:spcPct val="100000"/>
              </a:lnSpc>
              <a:buClr>
                <a:schemeClr val="accent2"/>
              </a:buClr>
              <a:defRPr sz="2000">
                <a:latin typeface="+mn-lt"/>
              </a:defRPr>
            </a:lvl3pPr>
            <a:lvl4pPr>
              <a:lnSpc>
                <a:spcPct val="100000"/>
              </a:lnSpc>
              <a:buClr>
                <a:schemeClr val="accent2"/>
              </a:buClr>
              <a:defRPr sz="2000">
                <a:latin typeface="+mn-lt"/>
              </a:defRPr>
            </a:lvl4pPr>
            <a:lvl5pPr>
              <a:lnSpc>
                <a:spcPct val="100000"/>
              </a:lnSpc>
              <a:buClr>
                <a:schemeClr val="accent2"/>
              </a:buClr>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grpSp>
        <p:nvGrpSpPr>
          <p:cNvPr id="12" name="Gruppe 11">
            <a:extLs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1"/>
          </a:solidFill>
        </p:grpSpPr>
        <p:sp>
          <p:nvSpPr>
            <p:cNvPr id="13"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14"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4" name="Plassholder for bunntekst 3"/>
          <p:cNvSpPr>
            <a:spLocks noGrp="1"/>
          </p:cNvSpPr>
          <p:nvPr>
            <p:ph type="ftr" sz="quarter" idx="10"/>
          </p:nvPr>
        </p:nvSpPr>
        <p:spPr>
          <a:xfrm>
            <a:off x="811950" y="6408000"/>
            <a:ext cx="10923096" cy="450000"/>
          </a:xfrm>
        </p:spPr>
        <p:txBody>
          <a:bodyPr/>
          <a:lstStyle>
            <a:lvl1pPr>
              <a:defRPr>
                <a:solidFill>
                  <a:schemeClr val="tx1"/>
                </a:solidFill>
              </a:defRPr>
            </a:lvl1pPr>
          </a:lstStyle>
          <a:p>
            <a:endParaRPr lang="nn-NO" dirty="0"/>
          </a:p>
        </p:txBody>
      </p:sp>
      <p:sp>
        <p:nvSpPr>
          <p:cNvPr id="6" name="Plassholder for lysbildenummer 5"/>
          <p:cNvSpPr>
            <a:spLocks noGrp="1"/>
          </p:cNvSpPr>
          <p:nvPr>
            <p:ph type="sldNum" sz="quarter" idx="11"/>
          </p:nvPr>
        </p:nvSpPr>
        <p:spPr/>
        <p:txBody>
          <a:bodyPr/>
          <a:lstStyle>
            <a:lvl1pPr>
              <a:defRPr>
                <a:solidFill>
                  <a:schemeClr val="tx1"/>
                </a:solidFill>
              </a:defRPr>
            </a:lvl1pPr>
          </a:lstStyle>
          <a:p>
            <a:fld id="{D0BEE4E4-E047-6A49-BCB9-4D06E7BA237B}" type="slidenum">
              <a:rPr lang="nn-NO" smtClean="0"/>
              <a:pPr/>
              <a:t>‹#›</a:t>
            </a:fld>
            <a:endParaRPr lang="nn-NO"/>
          </a:p>
        </p:txBody>
      </p:sp>
    </p:spTree>
    <p:extLst>
      <p:ext uri="{BB962C8B-B14F-4D97-AF65-F5344CB8AC3E}">
        <p14:creationId xmlns:p14="http://schemas.microsoft.com/office/powerpoint/2010/main" val="227869590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o spalter uten bakgrunn lys">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lstStyle>
            <a:lvl1pPr algn="l">
              <a:defRPr/>
            </a:lvl1pPr>
          </a:lstStyle>
          <a:p>
            <a:r>
              <a:rPr lang="nb-NO" noProof="0"/>
              <a:t>Klikk for å redigere tittelstil</a:t>
            </a:r>
            <a:endParaRPr lang="nn-NO" noProof="0"/>
          </a:p>
        </p:txBody>
      </p:sp>
      <p:sp>
        <p:nvSpPr>
          <p:cNvPr id="3" name="Plassholder for innhold 2"/>
          <p:cNvSpPr>
            <a:spLocks noGrp="1"/>
          </p:cNvSpPr>
          <p:nvPr>
            <p:ph idx="1" hasCustomPrompt="1"/>
          </p:nvPr>
        </p:nvSpPr>
        <p:spPr>
          <a:xfrm>
            <a:off x="809047" y="1352020"/>
            <a:ext cx="5256000" cy="5058000"/>
          </a:xfrm>
          <a:noFill/>
          <a:ln>
            <a:noFill/>
          </a:ln>
        </p:spPr>
        <p:txBody>
          <a:bodyPr lIns="180000" tIns="180000" rIns="180000" bIns="180000">
            <a:normAutofit/>
          </a:bodyPr>
          <a:lstStyle>
            <a:lvl1pPr>
              <a:lnSpc>
                <a:spcPct val="100000"/>
              </a:lnSpc>
              <a:defRPr sz="2000"/>
            </a:lvl1pPr>
            <a:lvl2pPr>
              <a:lnSpc>
                <a:spcPct val="100000"/>
              </a:lnSpc>
              <a:defRPr sz="2000">
                <a:latin typeface="+mn-lt"/>
              </a:defRPr>
            </a:lvl2pPr>
            <a:lvl3pPr>
              <a:lnSpc>
                <a:spcPct val="100000"/>
              </a:lnSpc>
              <a:defRPr sz="2000">
                <a:latin typeface="+mn-lt"/>
              </a:defRPr>
            </a:lvl3pPr>
            <a:lvl4pPr>
              <a:lnSpc>
                <a:spcPct val="100000"/>
              </a:lnSpc>
              <a:defRPr sz="2000">
                <a:latin typeface="+mn-lt"/>
              </a:defRPr>
            </a:lvl4pPr>
            <a:lvl5pPr>
              <a:lnSpc>
                <a:spcPct val="100000"/>
              </a:lnSpc>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sp>
        <p:nvSpPr>
          <p:cNvPr id="15" name="Plassholder for innhold 2"/>
          <p:cNvSpPr>
            <a:spLocks noGrp="1"/>
          </p:cNvSpPr>
          <p:nvPr>
            <p:ph idx="12" hasCustomPrompt="1"/>
          </p:nvPr>
        </p:nvSpPr>
        <p:spPr>
          <a:xfrm>
            <a:off x="6479976" y="1347919"/>
            <a:ext cx="5256000" cy="5058000"/>
          </a:xfrm>
          <a:noFill/>
          <a:ln>
            <a:noFill/>
          </a:ln>
        </p:spPr>
        <p:txBody>
          <a:bodyPr lIns="180000" tIns="180000" rIns="180000" bIns="180000">
            <a:normAutofit/>
          </a:bodyPr>
          <a:lstStyle>
            <a:lvl1pPr>
              <a:lnSpc>
                <a:spcPct val="100000"/>
              </a:lnSpc>
              <a:defRPr sz="2000"/>
            </a:lvl1pPr>
            <a:lvl2pPr>
              <a:lnSpc>
                <a:spcPct val="100000"/>
              </a:lnSpc>
              <a:defRPr sz="2000">
                <a:latin typeface="+mn-lt"/>
              </a:defRPr>
            </a:lvl2pPr>
            <a:lvl3pPr>
              <a:lnSpc>
                <a:spcPct val="100000"/>
              </a:lnSpc>
              <a:defRPr sz="2000">
                <a:latin typeface="+mn-lt"/>
              </a:defRPr>
            </a:lvl3pPr>
            <a:lvl4pPr>
              <a:lnSpc>
                <a:spcPct val="100000"/>
              </a:lnSpc>
              <a:defRPr sz="2000">
                <a:latin typeface="+mn-lt"/>
              </a:defRPr>
            </a:lvl4pPr>
            <a:lvl5pPr>
              <a:lnSpc>
                <a:spcPct val="100000"/>
              </a:lnSpc>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grpSp>
        <p:nvGrpSpPr>
          <p:cNvPr id="12" name="Gruppe 11">
            <a:extLs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2">
              <a:lumMod val="40000"/>
              <a:lumOff val="60000"/>
            </a:schemeClr>
          </a:solidFill>
        </p:grpSpPr>
        <p:sp>
          <p:nvSpPr>
            <p:cNvPr id="13"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14"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20" name="Plassholder for bunntekst 19"/>
          <p:cNvSpPr>
            <a:spLocks noGrp="1"/>
          </p:cNvSpPr>
          <p:nvPr>
            <p:ph type="ftr" sz="quarter" idx="10"/>
          </p:nvPr>
        </p:nvSpPr>
        <p:spPr>
          <a:xfrm>
            <a:off x="811950" y="6408000"/>
            <a:ext cx="10926137" cy="450000"/>
          </a:xfrm>
        </p:spPr>
        <p:txBody>
          <a:bodyPr/>
          <a:lstStyle>
            <a:lvl1pPr>
              <a:defRPr>
                <a:solidFill>
                  <a:srgbClr val="737373"/>
                </a:solidFill>
              </a:defRPr>
            </a:lvl1pPr>
          </a:lstStyle>
          <a:p>
            <a:endParaRPr lang="nn-NO"/>
          </a:p>
        </p:txBody>
      </p:sp>
      <p:sp>
        <p:nvSpPr>
          <p:cNvPr id="21" name="Plassholder for lysbildenummer 20"/>
          <p:cNvSpPr>
            <a:spLocks noGrp="1"/>
          </p:cNvSpPr>
          <p:nvPr>
            <p:ph type="sldNum" sz="quarter" idx="11"/>
          </p:nvPr>
        </p:nvSpPr>
        <p:spPr/>
        <p:txBody>
          <a:bodyPr/>
          <a:lstStyle>
            <a:lvl1pPr>
              <a:defRPr>
                <a:solidFill>
                  <a:srgbClr val="737373"/>
                </a:solidFill>
              </a:defRPr>
            </a:lvl1pPr>
          </a:lstStyle>
          <a:p>
            <a:fld id="{D0BEE4E4-E047-6A49-BCB9-4D06E7BA237B}" type="slidenum">
              <a:rPr lang="nn-NO" smtClean="0"/>
              <a:pPr/>
              <a:t>‹#›</a:t>
            </a:fld>
            <a:endParaRPr lang="nn-NO"/>
          </a:p>
        </p:txBody>
      </p:sp>
    </p:spTree>
    <p:extLst>
      <p:ext uri="{BB962C8B-B14F-4D97-AF65-F5344CB8AC3E}">
        <p14:creationId xmlns:p14="http://schemas.microsoft.com/office/powerpoint/2010/main" val="8961912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o spalter uten bakgrunn mørk">
    <p:bg>
      <p:bgRef idx="1001">
        <a:schemeClr val="bg2"/>
      </p:bgRef>
    </p:bg>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lstStyle>
            <a:lvl1pPr algn="l">
              <a:defRPr/>
            </a:lvl1pPr>
          </a:lstStyle>
          <a:p>
            <a:r>
              <a:rPr lang="nb-NO" noProof="0"/>
              <a:t>Klikk for å redigere tittelstil</a:t>
            </a:r>
            <a:endParaRPr lang="nn-NO" noProof="0"/>
          </a:p>
        </p:txBody>
      </p:sp>
      <p:sp>
        <p:nvSpPr>
          <p:cNvPr id="3" name="Plassholder for innhold 2"/>
          <p:cNvSpPr>
            <a:spLocks noGrp="1"/>
          </p:cNvSpPr>
          <p:nvPr>
            <p:ph idx="1" hasCustomPrompt="1"/>
          </p:nvPr>
        </p:nvSpPr>
        <p:spPr>
          <a:xfrm>
            <a:off x="809047" y="1352020"/>
            <a:ext cx="5256000" cy="5058000"/>
          </a:xfrm>
          <a:noFill/>
          <a:ln>
            <a:noFill/>
          </a:ln>
        </p:spPr>
        <p:txBody>
          <a:bodyPr lIns="180000" tIns="180000" rIns="180000" bIns="180000">
            <a:normAutofit/>
          </a:bodyPr>
          <a:lstStyle>
            <a:lvl1pPr>
              <a:lnSpc>
                <a:spcPct val="100000"/>
              </a:lnSpc>
              <a:buClr>
                <a:schemeClr val="accent2"/>
              </a:buClr>
              <a:defRPr sz="2000"/>
            </a:lvl1pPr>
            <a:lvl2pPr>
              <a:lnSpc>
                <a:spcPct val="100000"/>
              </a:lnSpc>
              <a:buClr>
                <a:schemeClr val="accent2"/>
              </a:buClr>
              <a:defRPr sz="2000">
                <a:latin typeface="+mn-lt"/>
              </a:defRPr>
            </a:lvl2pPr>
            <a:lvl3pPr>
              <a:lnSpc>
                <a:spcPct val="100000"/>
              </a:lnSpc>
              <a:buClr>
                <a:schemeClr val="accent2"/>
              </a:buClr>
              <a:defRPr sz="2000">
                <a:latin typeface="+mn-lt"/>
              </a:defRPr>
            </a:lvl3pPr>
            <a:lvl4pPr>
              <a:lnSpc>
                <a:spcPct val="100000"/>
              </a:lnSpc>
              <a:buClr>
                <a:schemeClr val="accent2"/>
              </a:buClr>
              <a:defRPr sz="2000">
                <a:latin typeface="+mn-lt"/>
              </a:defRPr>
            </a:lvl4pPr>
            <a:lvl5pPr>
              <a:lnSpc>
                <a:spcPct val="100000"/>
              </a:lnSpc>
              <a:buClr>
                <a:schemeClr val="accent2"/>
              </a:buClr>
              <a:defRPr sz="2000">
                <a:latin typeface="+mn-lt"/>
              </a:defRPr>
            </a:lvl5pPr>
          </a:lstStyle>
          <a:p>
            <a:pPr lvl="0"/>
            <a:r>
              <a:rPr lang="nn-NO" noProof="0" dirty="0"/>
              <a:t>Rediger tekststiler i malen</a:t>
            </a:r>
          </a:p>
          <a:p>
            <a:pPr lvl="1"/>
            <a:r>
              <a:rPr lang="nn-NO" noProof="0" dirty="0"/>
              <a:t>Andre nivå</a:t>
            </a:r>
          </a:p>
          <a:p>
            <a:pPr lvl="2"/>
            <a:r>
              <a:rPr lang="nn-NO" noProof="0" dirty="0"/>
              <a:t>Tredje nivå</a:t>
            </a:r>
          </a:p>
          <a:p>
            <a:pPr lvl="3"/>
            <a:r>
              <a:rPr lang="nn-NO" noProof="0" dirty="0"/>
              <a:t>Fjerde nivå</a:t>
            </a:r>
          </a:p>
          <a:p>
            <a:pPr lvl="4"/>
            <a:r>
              <a:rPr lang="nn-NO" noProof="0" dirty="0"/>
              <a:t>Femte nivå</a:t>
            </a:r>
          </a:p>
        </p:txBody>
      </p:sp>
      <p:sp>
        <p:nvSpPr>
          <p:cNvPr id="15" name="Plassholder for innhold 2"/>
          <p:cNvSpPr>
            <a:spLocks noGrp="1"/>
          </p:cNvSpPr>
          <p:nvPr>
            <p:ph idx="12" hasCustomPrompt="1"/>
          </p:nvPr>
        </p:nvSpPr>
        <p:spPr>
          <a:xfrm>
            <a:off x="6479976" y="1347919"/>
            <a:ext cx="5256000" cy="5058000"/>
          </a:xfrm>
          <a:noFill/>
          <a:ln>
            <a:noFill/>
          </a:ln>
        </p:spPr>
        <p:txBody>
          <a:bodyPr lIns="180000" tIns="180000" rIns="180000" bIns="180000">
            <a:normAutofit/>
          </a:bodyPr>
          <a:lstStyle>
            <a:lvl1pPr>
              <a:lnSpc>
                <a:spcPct val="100000"/>
              </a:lnSpc>
              <a:buClr>
                <a:schemeClr val="accent2"/>
              </a:buClr>
              <a:defRPr sz="2000"/>
            </a:lvl1pPr>
            <a:lvl2pPr>
              <a:lnSpc>
                <a:spcPct val="100000"/>
              </a:lnSpc>
              <a:buClr>
                <a:schemeClr val="accent2"/>
              </a:buClr>
              <a:defRPr sz="2000">
                <a:latin typeface="+mn-lt"/>
              </a:defRPr>
            </a:lvl2pPr>
            <a:lvl3pPr>
              <a:lnSpc>
                <a:spcPct val="100000"/>
              </a:lnSpc>
              <a:buClr>
                <a:schemeClr val="accent2"/>
              </a:buClr>
              <a:defRPr sz="2000">
                <a:latin typeface="+mn-lt"/>
              </a:defRPr>
            </a:lvl3pPr>
            <a:lvl4pPr>
              <a:lnSpc>
                <a:spcPct val="100000"/>
              </a:lnSpc>
              <a:buClr>
                <a:schemeClr val="accent2"/>
              </a:buClr>
              <a:defRPr sz="2000">
                <a:latin typeface="+mn-lt"/>
              </a:defRPr>
            </a:lvl4pPr>
            <a:lvl5pPr>
              <a:lnSpc>
                <a:spcPct val="100000"/>
              </a:lnSpc>
              <a:buClr>
                <a:schemeClr val="accent2"/>
              </a:buClr>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grpSp>
        <p:nvGrpSpPr>
          <p:cNvPr id="12" name="Gruppe 11">
            <a:extLs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1"/>
          </a:solidFill>
        </p:grpSpPr>
        <p:sp>
          <p:nvSpPr>
            <p:cNvPr id="13"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14"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20" name="Plassholder for bunntekst 19"/>
          <p:cNvSpPr>
            <a:spLocks noGrp="1"/>
          </p:cNvSpPr>
          <p:nvPr>
            <p:ph type="ftr" sz="quarter" idx="10"/>
          </p:nvPr>
        </p:nvSpPr>
        <p:spPr>
          <a:xfrm>
            <a:off x="811950" y="6408000"/>
            <a:ext cx="10923097" cy="450000"/>
          </a:xfrm>
        </p:spPr>
        <p:txBody>
          <a:bodyPr/>
          <a:lstStyle>
            <a:lvl1pPr>
              <a:defRPr>
                <a:solidFill>
                  <a:schemeClr val="tx1"/>
                </a:solidFill>
              </a:defRPr>
            </a:lvl1pPr>
          </a:lstStyle>
          <a:p>
            <a:endParaRPr lang="nn-NO"/>
          </a:p>
        </p:txBody>
      </p:sp>
      <p:sp>
        <p:nvSpPr>
          <p:cNvPr id="21" name="Plassholder for lysbildenummer 20"/>
          <p:cNvSpPr>
            <a:spLocks noGrp="1"/>
          </p:cNvSpPr>
          <p:nvPr>
            <p:ph type="sldNum" sz="quarter" idx="11"/>
          </p:nvPr>
        </p:nvSpPr>
        <p:spPr/>
        <p:txBody>
          <a:bodyPr/>
          <a:lstStyle>
            <a:lvl1pPr>
              <a:defRPr>
                <a:solidFill>
                  <a:schemeClr val="tx1"/>
                </a:solidFill>
              </a:defRPr>
            </a:lvl1pPr>
          </a:lstStyle>
          <a:p>
            <a:fld id="{D0BEE4E4-E047-6A49-BCB9-4D06E7BA237B}" type="slidenum">
              <a:rPr lang="nn-NO" smtClean="0"/>
              <a:pPr/>
              <a:t>‹#›</a:t>
            </a:fld>
            <a:endParaRPr lang="nn-NO" dirty="0"/>
          </a:p>
        </p:txBody>
      </p:sp>
    </p:spTree>
    <p:extLst>
      <p:ext uri="{BB962C8B-B14F-4D97-AF65-F5344CB8AC3E}">
        <p14:creationId xmlns:p14="http://schemas.microsoft.com/office/powerpoint/2010/main" val="3176552"/>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 spalte blå fokusfelt ett fokus">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lstStyle>
            <a:lvl1pPr algn="l">
              <a:defRPr/>
            </a:lvl1pPr>
          </a:lstStyle>
          <a:p>
            <a:r>
              <a:rPr lang="nb-NO" noProof="0"/>
              <a:t>Klikk for å redigere tittelstil</a:t>
            </a:r>
            <a:endParaRPr lang="nn-NO" noProof="0"/>
          </a:p>
        </p:txBody>
      </p:sp>
      <p:sp>
        <p:nvSpPr>
          <p:cNvPr id="10" name="Rektangel 9">
            <a:extLst>
              <a:ext uri="{FF2B5EF4-FFF2-40B4-BE49-F238E27FC236}">
                <a16:creationId xmlns:a16="http://schemas.microsoft.com/office/drawing/2014/main" id="{BFDCA8A7-DBDC-4932-9E8D-FAD81293B316}"/>
              </a:ext>
              <a:ext uri="{C183D7F6-B498-43B3-948B-1728B52AA6E4}">
                <adec:decorative xmlns:adec="http://schemas.microsoft.com/office/drawing/2017/decorative" val="1"/>
              </a:ext>
            </a:extLst>
          </p:cNvPr>
          <p:cNvSpPr/>
          <p:nvPr userDrawn="1"/>
        </p:nvSpPr>
        <p:spPr>
          <a:xfrm>
            <a:off x="-3913" y="4105436"/>
            <a:ext cx="12192000" cy="27566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b-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n-NO" noProof="0"/>
          </a:p>
        </p:txBody>
      </p:sp>
      <p:sp>
        <p:nvSpPr>
          <p:cNvPr id="15" name="Rektangel 14">
            <a:extLst>
              <a:ext uri="{FF2B5EF4-FFF2-40B4-BE49-F238E27FC236}">
                <a16:creationId xmlns:a16="http://schemas.microsoft.com/office/drawing/2014/main" id="{A74FB5AA-5B3A-4EAD-9213-63995A700862}"/>
              </a:ext>
              <a:ext uri="{C183D7F6-B498-43B3-948B-1728B52AA6E4}">
                <adec:decorative xmlns:adec="http://schemas.microsoft.com/office/drawing/2017/decorative" val="1"/>
              </a:ext>
            </a:extLst>
          </p:cNvPr>
          <p:cNvSpPr/>
          <p:nvPr userDrawn="1"/>
        </p:nvSpPr>
        <p:spPr>
          <a:xfrm rot="2700000">
            <a:off x="1643593" y="3888097"/>
            <a:ext cx="369974" cy="3699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defPPr>
              <a:defRPr lang="nb-N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nn-NO" noProof="0">
              <a:solidFill>
                <a:schemeClr val="bg1"/>
              </a:solidFill>
            </a:endParaRPr>
          </a:p>
        </p:txBody>
      </p:sp>
      <p:sp>
        <p:nvSpPr>
          <p:cNvPr id="37" name="Plassholder for innhold 2">
            <a:extLst>
              <a:ext uri="{FF2B5EF4-FFF2-40B4-BE49-F238E27FC236}">
                <a16:creationId xmlns:a16="http://schemas.microsoft.com/office/drawing/2014/main" id="{6BFBACE1-C0F2-4FB9-AC7A-2304E5973661}"/>
              </a:ext>
            </a:extLst>
          </p:cNvPr>
          <p:cNvSpPr>
            <a:spLocks noGrp="1"/>
          </p:cNvSpPr>
          <p:nvPr>
            <p:ph idx="1" hasCustomPrompt="1"/>
          </p:nvPr>
        </p:nvSpPr>
        <p:spPr>
          <a:xfrm>
            <a:off x="809976" y="1354730"/>
            <a:ext cx="5462637" cy="2744659"/>
          </a:xfrm>
          <a:noFill/>
          <a:ln>
            <a:noFill/>
          </a:ln>
        </p:spPr>
        <p:txBody>
          <a:bodyPr lIns="0" tIns="0" rIns="0" bIns="0">
            <a:normAutofit/>
          </a:bodyPr>
          <a:lstStyle>
            <a:lvl1pPr>
              <a:lnSpc>
                <a:spcPct val="100000"/>
              </a:lnSpc>
              <a:defRPr sz="2000"/>
            </a:lvl1pPr>
            <a:lvl2pPr>
              <a:lnSpc>
                <a:spcPct val="100000"/>
              </a:lnSpc>
              <a:defRPr sz="2000">
                <a:latin typeface="+mn-lt"/>
              </a:defRPr>
            </a:lvl2pPr>
            <a:lvl3pPr>
              <a:lnSpc>
                <a:spcPct val="100000"/>
              </a:lnSpc>
              <a:defRPr sz="2000">
                <a:latin typeface="+mn-lt"/>
              </a:defRPr>
            </a:lvl3pPr>
            <a:lvl4pPr>
              <a:lnSpc>
                <a:spcPct val="100000"/>
              </a:lnSpc>
              <a:defRPr sz="2000">
                <a:latin typeface="+mn-lt"/>
              </a:defRPr>
            </a:lvl4pPr>
            <a:lvl5pPr>
              <a:lnSpc>
                <a:spcPct val="100000"/>
              </a:lnSpc>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sp>
        <p:nvSpPr>
          <p:cNvPr id="21" name="Plassholder for innhold 2">
            <a:extLst>
              <a:ext uri="{FF2B5EF4-FFF2-40B4-BE49-F238E27FC236}">
                <a16:creationId xmlns:a16="http://schemas.microsoft.com/office/drawing/2014/main" id="{DF5504D8-1490-43DE-A101-64406EB19B00}"/>
              </a:ext>
            </a:extLst>
          </p:cNvPr>
          <p:cNvSpPr>
            <a:spLocks noGrp="1"/>
          </p:cNvSpPr>
          <p:nvPr>
            <p:ph idx="13" hasCustomPrompt="1"/>
          </p:nvPr>
        </p:nvSpPr>
        <p:spPr>
          <a:xfrm>
            <a:off x="6282571" y="1354730"/>
            <a:ext cx="5462637" cy="2744659"/>
          </a:xfrm>
          <a:noFill/>
          <a:ln>
            <a:noFill/>
          </a:ln>
        </p:spPr>
        <p:txBody>
          <a:bodyPr lIns="0" tIns="0" rIns="0" bIns="0">
            <a:normAutofit/>
          </a:bodyPr>
          <a:lstStyle>
            <a:lvl1pPr>
              <a:lnSpc>
                <a:spcPct val="100000"/>
              </a:lnSpc>
              <a:defRPr sz="2000"/>
            </a:lvl1pPr>
            <a:lvl2pPr>
              <a:lnSpc>
                <a:spcPct val="100000"/>
              </a:lnSpc>
              <a:defRPr sz="2000">
                <a:latin typeface="+mn-lt"/>
              </a:defRPr>
            </a:lvl2pPr>
            <a:lvl3pPr>
              <a:lnSpc>
                <a:spcPct val="100000"/>
              </a:lnSpc>
              <a:defRPr sz="2000">
                <a:latin typeface="+mn-lt"/>
              </a:defRPr>
            </a:lvl3pPr>
            <a:lvl4pPr>
              <a:lnSpc>
                <a:spcPct val="100000"/>
              </a:lnSpc>
              <a:defRPr sz="2000">
                <a:latin typeface="+mn-lt"/>
              </a:defRPr>
            </a:lvl4pPr>
            <a:lvl5pPr>
              <a:lnSpc>
                <a:spcPct val="100000"/>
              </a:lnSpc>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sp>
        <p:nvSpPr>
          <p:cNvPr id="7" name="Plassholder for tekst 6">
            <a:extLst>
              <a:ext uri="{FF2B5EF4-FFF2-40B4-BE49-F238E27FC236}">
                <a16:creationId xmlns:a16="http://schemas.microsoft.com/office/drawing/2014/main" id="{DEA17B9E-ECD2-45D7-82A4-A62B8458CE54}"/>
              </a:ext>
            </a:extLst>
          </p:cNvPr>
          <p:cNvSpPr>
            <a:spLocks noGrp="1"/>
          </p:cNvSpPr>
          <p:nvPr>
            <p:ph type="body" sz="quarter" idx="12"/>
          </p:nvPr>
        </p:nvSpPr>
        <p:spPr>
          <a:xfrm>
            <a:off x="809976" y="4983503"/>
            <a:ext cx="10926000" cy="968375"/>
          </a:xfrm>
        </p:spPr>
        <p:txBody>
          <a:bodyPr>
            <a:noAutofit/>
          </a:bodyPr>
          <a:lstStyle>
            <a:lvl1pPr marL="0" indent="0">
              <a:buNone/>
              <a:defRPr sz="2800">
                <a:solidFill>
                  <a:schemeClr val="bg1"/>
                </a:solidFill>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nb-NO" noProof="0"/>
              <a:t>Klikk for å redigere tekststiler i malen</a:t>
            </a:r>
          </a:p>
        </p:txBody>
      </p:sp>
      <p:sp>
        <p:nvSpPr>
          <p:cNvPr id="6" name="Plassholder for lysbildenummer 5"/>
          <p:cNvSpPr>
            <a:spLocks noGrp="1"/>
          </p:cNvSpPr>
          <p:nvPr>
            <p:ph type="sldNum" sz="quarter" idx="11"/>
          </p:nvPr>
        </p:nvSpPr>
        <p:spPr/>
        <p:txBody>
          <a:bodyPr/>
          <a:lstStyle>
            <a:lvl1pPr>
              <a:defRPr>
                <a:solidFill>
                  <a:schemeClr val="bg1"/>
                </a:solidFill>
              </a:defRPr>
            </a:lvl1pPr>
          </a:lstStyle>
          <a:p>
            <a:fld id="{D0BEE4E4-E047-6A49-BCB9-4D06E7BA237B}" type="slidenum">
              <a:rPr lang="nn-NO" smtClean="0"/>
              <a:pPr/>
              <a:t>‹#›</a:t>
            </a:fld>
            <a:endParaRPr lang="nn-NO" dirty="0"/>
          </a:p>
        </p:txBody>
      </p:sp>
      <p:grpSp>
        <p:nvGrpSpPr>
          <p:cNvPr id="3" name="Gruppe 2">
            <a:extLst>
              <a:ext uri="{FF2B5EF4-FFF2-40B4-BE49-F238E27FC236}">
                <a16:creationId xmlns:a16="http://schemas.microsoft.com/office/drawing/2014/main" id="{EC8613C3-A7A9-9C38-FF34-46DEDD1F8773}"/>
              </a:ex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1"/>
          </a:solidFill>
        </p:grpSpPr>
        <p:sp>
          <p:nvSpPr>
            <p:cNvPr id="4" name="Freeform 5">
              <a:extLst>
                <a:ext uri="{FF2B5EF4-FFF2-40B4-BE49-F238E27FC236}">
                  <a16:creationId xmlns:a16="http://schemas.microsoft.com/office/drawing/2014/main" id="{FB632EC6-5CD8-1F66-906D-8231A4332A25}"/>
                </a:ext>
              </a:extLst>
            </p:cNvPr>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5" name="Freeform 6">
              <a:extLst>
                <a:ext uri="{FF2B5EF4-FFF2-40B4-BE49-F238E27FC236}">
                  <a16:creationId xmlns:a16="http://schemas.microsoft.com/office/drawing/2014/main" id="{0F683954-223B-B139-514F-270D3F32D552}"/>
                </a:ext>
              </a:extLst>
            </p:cNvPr>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Tree>
    <p:extLst>
      <p:ext uri="{BB962C8B-B14F-4D97-AF65-F5344CB8AC3E}">
        <p14:creationId xmlns:p14="http://schemas.microsoft.com/office/powerpoint/2010/main" val="2807815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 spalte blå fokusfelt ett fokus midten">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lstStyle>
            <a:lvl1pPr algn="l">
              <a:defRPr/>
            </a:lvl1pPr>
          </a:lstStyle>
          <a:p>
            <a:r>
              <a:rPr lang="nb-NO" noProof="0"/>
              <a:t>Klikk for å redigere tittelstil</a:t>
            </a:r>
            <a:endParaRPr lang="nn-NO" noProof="0"/>
          </a:p>
        </p:txBody>
      </p:sp>
      <p:sp>
        <p:nvSpPr>
          <p:cNvPr id="3" name="Plassholder for innhold 2">
            <a:extLst>
              <a:ext uri="{FF2B5EF4-FFF2-40B4-BE49-F238E27FC236}">
                <a16:creationId xmlns:a16="http://schemas.microsoft.com/office/drawing/2014/main" id="{E061E6D3-E299-3CE7-D16A-FC1675B8E6B9}"/>
              </a:ext>
            </a:extLst>
          </p:cNvPr>
          <p:cNvSpPr>
            <a:spLocks noGrp="1"/>
          </p:cNvSpPr>
          <p:nvPr>
            <p:ph idx="1" hasCustomPrompt="1"/>
          </p:nvPr>
        </p:nvSpPr>
        <p:spPr>
          <a:xfrm>
            <a:off x="811949" y="1352020"/>
            <a:ext cx="10923097" cy="2747369"/>
          </a:xfrm>
          <a:noFill/>
          <a:ln>
            <a:noFill/>
          </a:ln>
        </p:spPr>
        <p:txBody>
          <a:bodyPr lIns="180000" tIns="180000" rIns="180000" bIns="180000">
            <a:normAutofit/>
          </a:bodyPr>
          <a:lstStyle>
            <a:lvl1pPr>
              <a:lnSpc>
                <a:spcPct val="100000"/>
              </a:lnSpc>
              <a:defRPr sz="2000"/>
            </a:lvl1pPr>
            <a:lvl2pPr>
              <a:lnSpc>
                <a:spcPct val="100000"/>
              </a:lnSpc>
              <a:defRPr sz="2000">
                <a:latin typeface="+mn-lt"/>
              </a:defRPr>
            </a:lvl2pPr>
            <a:lvl3pPr>
              <a:lnSpc>
                <a:spcPct val="100000"/>
              </a:lnSpc>
              <a:defRPr sz="2000">
                <a:latin typeface="+mn-lt"/>
              </a:defRPr>
            </a:lvl3pPr>
            <a:lvl4pPr>
              <a:lnSpc>
                <a:spcPct val="100000"/>
              </a:lnSpc>
              <a:defRPr sz="2000">
                <a:latin typeface="+mn-lt"/>
              </a:defRPr>
            </a:lvl4pPr>
            <a:lvl5pPr>
              <a:lnSpc>
                <a:spcPct val="100000"/>
              </a:lnSpc>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sp>
        <p:nvSpPr>
          <p:cNvPr id="10" name="Rektangel 9">
            <a:extLst>
              <a:ext uri="{FF2B5EF4-FFF2-40B4-BE49-F238E27FC236}">
                <a16:creationId xmlns:a16="http://schemas.microsoft.com/office/drawing/2014/main" id="{BFDCA8A7-DBDC-4932-9E8D-FAD81293B316}"/>
              </a:ext>
              <a:ext uri="{C183D7F6-B498-43B3-948B-1728B52AA6E4}">
                <adec:decorative xmlns:adec="http://schemas.microsoft.com/office/drawing/2017/decorative" val="1"/>
              </a:ext>
            </a:extLst>
          </p:cNvPr>
          <p:cNvSpPr/>
          <p:nvPr userDrawn="1"/>
        </p:nvSpPr>
        <p:spPr>
          <a:xfrm>
            <a:off x="-3913" y="4112655"/>
            <a:ext cx="12192000" cy="27566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b-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n-NO" noProof="0"/>
          </a:p>
        </p:txBody>
      </p:sp>
      <p:sp>
        <p:nvSpPr>
          <p:cNvPr id="15" name="Rektangel 14">
            <a:extLst>
              <a:ext uri="{FF2B5EF4-FFF2-40B4-BE49-F238E27FC236}">
                <a16:creationId xmlns:a16="http://schemas.microsoft.com/office/drawing/2014/main" id="{A74FB5AA-5B3A-4EAD-9213-63995A700862}"/>
              </a:ext>
              <a:ext uri="{C183D7F6-B498-43B3-948B-1728B52AA6E4}">
                <adec:decorative xmlns:adec="http://schemas.microsoft.com/office/drawing/2017/decorative" val="1"/>
              </a:ext>
            </a:extLst>
          </p:cNvPr>
          <p:cNvSpPr/>
          <p:nvPr userDrawn="1"/>
        </p:nvSpPr>
        <p:spPr>
          <a:xfrm rot="2700000">
            <a:off x="5861463" y="3836938"/>
            <a:ext cx="477292" cy="4772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defPPr>
              <a:defRPr lang="nb-N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nn-NO" noProof="0">
              <a:solidFill>
                <a:schemeClr val="bg1"/>
              </a:solidFill>
            </a:endParaRPr>
          </a:p>
        </p:txBody>
      </p:sp>
      <p:sp>
        <p:nvSpPr>
          <p:cNvPr id="7" name="Plassholder for tekst 6">
            <a:extLst>
              <a:ext uri="{FF2B5EF4-FFF2-40B4-BE49-F238E27FC236}">
                <a16:creationId xmlns:a16="http://schemas.microsoft.com/office/drawing/2014/main" id="{DEA17B9E-ECD2-45D7-82A4-A62B8458CE54}"/>
              </a:ext>
            </a:extLst>
          </p:cNvPr>
          <p:cNvSpPr>
            <a:spLocks noGrp="1"/>
          </p:cNvSpPr>
          <p:nvPr>
            <p:ph type="body" sz="quarter" idx="12"/>
          </p:nvPr>
        </p:nvSpPr>
        <p:spPr>
          <a:xfrm>
            <a:off x="809976" y="4983503"/>
            <a:ext cx="10926000" cy="968375"/>
          </a:xfrm>
        </p:spPr>
        <p:txBody>
          <a:bodyPr>
            <a:noAutofit/>
          </a:bodyPr>
          <a:lstStyle>
            <a:lvl1pPr marL="0" indent="0">
              <a:buNone/>
              <a:defRPr sz="2800">
                <a:solidFill>
                  <a:schemeClr val="bg1"/>
                </a:solidFill>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nb-NO" noProof="0"/>
              <a:t>Klikk for å redigere tekststiler i malen</a:t>
            </a:r>
          </a:p>
        </p:txBody>
      </p:sp>
      <p:sp>
        <p:nvSpPr>
          <p:cNvPr id="6" name="Plassholder for lysbildenummer 5"/>
          <p:cNvSpPr>
            <a:spLocks noGrp="1"/>
          </p:cNvSpPr>
          <p:nvPr>
            <p:ph type="sldNum" sz="quarter" idx="11"/>
          </p:nvPr>
        </p:nvSpPr>
        <p:spPr/>
        <p:txBody>
          <a:bodyPr/>
          <a:lstStyle>
            <a:lvl1pPr>
              <a:defRPr>
                <a:solidFill>
                  <a:schemeClr val="bg1"/>
                </a:solidFill>
              </a:defRPr>
            </a:lvl1pPr>
          </a:lstStyle>
          <a:p>
            <a:fld id="{D0BEE4E4-E047-6A49-BCB9-4D06E7BA237B}" type="slidenum">
              <a:rPr lang="nn-NO" smtClean="0"/>
              <a:pPr/>
              <a:t>‹#›</a:t>
            </a:fld>
            <a:endParaRPr lang="nn-NO" dirty="0"/>
          </a:p>
        </p:txBody>
      </p:sp>
      <p:grpSp>
        <p:nvGrpSpPr>
          <p:cNvPr id="4" name="Gruppe 3">
            <a:extLst>
              <a:ext uri="{FF2B5EF4-FFF2-40B4-BE49-F238E27FC236}">
                <a16:creationId xmlns:a16="http://schemas.microsoft.com/office/drawing/2014/main" id="{6F1564D3-628D-F59A-EA06-3822F7658AC2}"/>
              </a:ex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1"/>
          </a:solidFill>
        </p:grpSpPr>
        <p:sp>
          <p:nvSpPr>
            <p:cNvPr id="5" name="Freeform 5">
              <a:extLst>
                <a:ext uri="{FF2B5EF4-FFF2-40B4-BE49-F238E27FC236}">
                  <a16:creationId xmlns:a16="http://schemas.microsoft.com/office/drawing/2014/main" id="{5F42223F-2AA9-3C9F-9976-5627728A6CA5}"/>
                </a:ext>
              </a:extLst>
            </p:cNvPr>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8" name="Freeform 6">
              <a:extLst>
                <a:ext uri="{FF2B5EF4-FFF2-40B4-BE49-F238E27FC236}">
                  <a16:creationId xmlns:a16="http://schemas.microsoft.com/office/drawing/2014/main" id="{7CA9F86E-8040-209F-9BC5-6911B2B848D2}"/>
                </a:ext>
              </a:extLst>
            </p:cNvPr>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Tree>
    <p:extLst>
      <p:ext uri="{BB962C8B-B14F-4D97-AF65-F5344CB8AC3E}">
        <p14:creationId xmlns:p14="http://schemas.microsoft.com/office/powerpoint/2010/main" val="33061792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 spalte blå fokusfelt med bilder">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lstStyle>
            <a:lvl1pPr algn="l">
              <a:defRPr/>
            </a:lvl1pPr>
          </a:lstStyle>
          <a:p>
            <a:r>
              <a:rPr lang="nb-NO" noProof="0"/>
              <a:t>Klikk for å redigere tittelstil</a:t>
            </a:r>
            <a:endParaRPr lang="nn-NO" noProof="0"/>
          </a:p>
        </p:txBody>
      </p:sp>
      <p:sp>
        <p:nvSpPr>
          <p:cNvPr id="10" name="Rektangel 9">
            <a:extLst>
              <a:ext uri="{FF2B5EF4-FFF2-40B4-BE49-F238E27FC236}">
                <a16:creationId xmlns:a16="http://schemas.microsoft.com/office/drawing/2014/main" id="{BFDCA8A7-DBDC-4932-9E8D-FAD81293B316}"/>
              </a:ext>
              <a:ext uri="{C183D7F6-B498-43B3-948B-1728B52AA6E4}">
                <adec:decorative xmlns:adec="http://schemas.microsoft.com/office/drawing/2017/decorative" val="1"/>
              </a:ext>
            </a:extLst>
          </p:cNvPr>
          <p:cNvSpPr/>
          <p:nvPr userDrawn="1"/>
        </p:nvSpPr>
        <p:spPr>
          <a:xfrm>
            <a:off x="-3913" y="4105405"/>
            <a:ext cx="12192000" cy="27566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b-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n-NO" noProof="0"/>
          </a:p>
        </p:txBody>
      </p:sp>
      <p:sp>
        <p:nvSpPr>
          <p:cNvPr id="15" name="Rektangel 14">
            <a:extLst>
              <a:ext uri="{FF2B5EF4-FFF2-40B4-BE49-F238E27FC236}">
                <a16:creationId xmlns:a16="http://schemas.microsoft.com/office/drawing/2014/main" id="{A74FB5AA-5B3A-4EAD-9213-63995A700862}"/>
              </a:ext>
              <a:ext uri="{C183D7F6-B498-43B3-948B-1728B52AA6E4}">
                <adec:decorative xmlns:adec="http://schemas.microsoft.com/office/drawing/2017/decorative" val="1"/>
              </a:ext>
            </a:extLst>
          </p:cNvPr>
          <p:cNvSpPr/>
          <p:nvPr userDrawn="1"/>
        </p:nvSpPr>
        <p:spPr>
          <a:xfrm rot="2700000">
            <a:off x="1643593" y="3888097"/>
            <a:ext cx="369974" cy="3699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defPPr>
              <a:defRPr lang="nb-N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nn-NO" noProof="0">
              <a:solidFill>
                <a:schemeClr val="bg1"/>
              </a:solidFill>
            </a:endParaRPr>
          </a:p>
        </p:txBody>
      </p:sp>
      <p:sp>
        <p:nvSpPr>
          <p:cNvPr id="17" name="Rektangel 16">
            <a:extLst>
              <a:ext uri="{FF2B5EF4-FFF2-40B4-BE49-F238E27FC236}">
                <a16:creationId xmlns:a16="http://schemas.microsoft.com/office/drawing/2014/main" id="{B68D5E61-E5AF-43DC-B206-BFB779BED7BA}"/>
              </a:ext>
              <a:ext uri="{C183D7F6-B498-43B3-948B-1728B52AA6E4}">
                <adec:decorative xmlns:adec="http://schemas.microsoft.com/office/drawing/2017/decorative" val="1"/>
              </a:ext>
            </a:extLst>
          </p:cNvPr>
          <p:cNvSpPr/>
          <p:nvPr userDrawn="1"/>
        </p:nvSpPr>
        <p:spPr>
          <a:xfrm rot="2700000">
            <a:off x="4444547" y="3896367"/>
            <a:ext cx="369974" cy="3699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defPPr>
              <a:defRPr lang="nb-N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nn-NO" noProof="0">
              <a:solidFill>
                <a:schemeClr val="bg1"/>
              </a:solidFill>
            </a:endParaRPr>
          </a:p>
        </p:txBody>
      </p:sp>
      <p:sp>
        <p:nvSpPr>
          <p:cNvPr id="19" name="Rektangel 18">
            <a:extLst>
              <a:ext uri="{FF2B5EF4-FFF2-40B4-BE49-F238E27FC236}">
                <a16:creationId xmlns:a16="http://schemas.microsoft.com/office/drawing/2014/main" id="{0D7F5611-50E6-4A28-94F1-718920A514A2}"/>
              </a:ext>
              <a:ext uri="{C183D7F6-B498-43B3-948B-1728B52AA6E4}">
                <adec:decorative xmlns:adec="http://schemas.microsoft.com/office/drawing/2017/decorative" val="1"/>
              </a:ext>
            </a:extLst>
          </p:cNvPr>
          <p:cNvSpPr/>
          <p:nvPr userDrawn="1"/>
        </p:nvSpPr>
        <p:spPr>
          <a:xfrm rot="2700000">
            <a:off x="7245501" y="3888096"/>
            <a:ext cx="369974" cy="3699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defPPr>
              <a:defRPr lang="nb-N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nn-NO" noProof="0">
              <a:solidFill>
                <a:schemeClr val="bg1"/>
              </a:solidFill>
            </a:endParaRPr>
          </a:p>
        </p:txBody>
      </p:sp>
      <p:sp>
        <p:nvSpPr>
          <p:cNvPr id="20" name="Rektangel 19">
            <a:extLst>
              <a:ext uri="{FF2B5EF4-FFF2-40B4-BE49-F238E27FC236}">
                <a16:creationId xmlns:a16="http://schemas.microsoft.com/office/drawing/2014/main" id="{A115F517-474C-417F-A9C9-1BBC8031373D}"/>
              </a:ext>
              <a:ext uri="{C183D7F6-B498-43B3-948B-1728B52AA6E4}">
                <adec:decorative xmlns:adec="http://schemas.microsoft.com/office/drawing/2017/decorative" val="1"/>
              </a:ext>
            </a:extLst>
          </p:cNvPr>
          <p:cNvSpPr/>
          <p:nvPr userDrawn="1"/>
        </p:nvSpPr>
        <p:spPr>
          <a:xfrm rot="2700000">
            <a:off x="10046456" y="3905323"/>
            <a:ext cx="369974" cy="3699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defPPr>
              <a:defRPr lang="nb-N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nn-NO" noProof="0">
              <a:solidFill>
                <a:schemeClr val="bg1"/>
              </a:solidFill>
            </a:endParaRPr>
          </a:p>
        </p:txBody>
      </p:sp>
      <p:sp>
        <p:nvSpPr>
          <p:cNvPr id="40" name="Plassholder for bilde 39">
            <a:extLst>
              <a:ext uri="{FF2B5EF4-FFF2-40B4-BE49-F238E27FC236}">
                <a16:creationId xmlns:a16="http://schemas.microsoft.com/office/drawing/2014/main" id="{7D7A7C5E-3A34-458C-A73F-708C592BAC3A}"/>
              </a:ext>
            </a:extLst>
          </p:cNvPr>
          <p:cNvSpPr>
            <a:spLocks noGrp="1"/>
          </p:cNvSpPr>
          <p:nvPr>
            <p:ph type="pic" sz="quarter" idx="19"/>
          </p:nvPr>
        </p:nvSpPr>
        <p:spPr>
          <a:xfrm>
            <a:off x="939800" y="1649783"/>
            <a:ext cx="1909763" cy="2205943"/>
          </a:xfrm>
          <a:custGeom>
            <a:avLst/>
            <a:gdLst>
              <a:gd name="connsiteX0" fmla="*/ 954991 w 1909763"/>
              <a:gd name="connsiteY0" fmla="*/ 0 h 2205943"/>
              <a:gd name="connsiteX1" fmla="*/ 1909763 w 1909763"/>
              <a:gd name="connsiteY1" fmla="*/ 551271 h 2205943"/>
              <a:gd name="connsiteX2" fmla="*/ 1909763 w 1909763"/>
              <a:gd name="connsiteY2" fmla="*/ 1654672 h 2205943"/>
              <a:gd name="connsiteX3" fmla="*/ 954991 w 1909763"/>
              <a:gd name="connsiteY3" fmla="*/ 2205943 h 2205943"/>
              <a:gd name="connsiteX4" fmla="*/ 0 w 1909763"/>
              <a:gd name="connsiteY4" fmla="*/ 1654545 h 2205943"/>
              <a:gd name="connsiteX5" fmla="*/ 0 w 1909763"/>
              <a:gd name="connsiteY5" fmla="*/ 551398 h 220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9763" h="2205943">
                <a:moveTo>
                  <a:pt x="954991" y="0"/>
                </a:moveTo>
                <a:lnTo>
                  <a:pt x="1909763" y="551271"/>
                </a:lnTo>
                <a:lnTo>
                  <a:pt x="1909763" y="1654672"/>
                </a:lnTo>
                <a:lnTo>
                  <a:pt x="954991" y="2205943"/>
                </a:lnTo>
                <a:lnTo>
                  <a:pt x="0" y="1654545"/>
                </a:lnTo>
                <a:lnTo>
                  <a:pt x="0" y="551398"/>
                </a:lnTo>
                <a:close/>
              </a:path>
            </a:pathLst>
          </a:custGeom>
        </p:spPr>
        <p:txBody>
          <a:bodyPr wrap="square" anchor="ctr">
            <a:noAutofit/>
          </a:bodyPr>
          <a:lstStyle>
            <a:lvl1pPr marL="0" indent="0" algn="ctr">
              <a:buNone/>
              <a:defRPr sz="1600"/>
            </a:lvl1pPr>
          </a:lstStyle>
          <a:p>
            <a:r>
              <a:rPr lang="nb-NO" noProof="0"/>
              <a:t>Klikk på ikonet for å legge til et bilde</a:t>
            </a:r>
            <a:endParaRPr lang="nn-NO" noProof="0"/>
          </a:p>
        </p:txBody>
      </p:sp>
      <p:sp>
        <p:nvSpPr>
          <p:cNvPr id="7" name="Plassholder for tekst 6">
            <a:extLst>
              <a:ext uri="{FF2B5EF4-FFF2-40B4-BE49-F238E27FC236}">
                <a16:creationId xmlns:a16="http://schemas.microsoft.com/office/drawing/2014/main" id="{DEA17B9E-ECD2-45D7-82A4-A62B8458CE54}"/>
              </a:ext>
            </a:extLst>
          </p:cNvPr>
          <p:cNvSpPr>
            <a:spLocks noGrp="1"/>
          </p:cNvSpPr>
          <p:nvPr>
            <p:ph type="body" sz="quarter" idx="12"/>
          </p:nvPr>
        </p:nvSpPr>
        <p:spPr>
          <a:xfrm>
            <a:off x="939580" y="4479707"/>
            <a:ext cx="1778000" cy="1812809"/>
          </a:xfrm>
        </p:spPr>
        <p:txBody>
          <a:bodyPr>
            <a:noAutofit/>
          </a:bodyPr>
          <a:lstStyle>
            <a:lvl1pPr marL="0" indent="0">
              <a:buNone/>
              <a:defRPr sz="2800">
                <a:solidFill>
                  <a:schemeClr val="bg1"/>
                </a:solidFill>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nb-NO" noProof="0"/>
              <a:t>Klikk for å redigere tekststiler i malen</a:t>
            </a:r>
          </a:p>
        </p:txBody>
      </p:sp>
      <p:sp>
        <p:nvSpPr>
          <p:cNvPr id="44" name="Plassholder for bilde 43">
            <a:extLst>
              <a:ext uri="{FF2B5EF4-FFF2-40B4-BE49-F238E27FC236}">
                <a16:creationId xmlns:a16="http://schemas.microsoft.com/office/drawing/2014/main" id="{9CDF4A43-B8E9-4386-A812-A9A066727D59}"/>
              </a:ext>
            </a:extLst>
          </p:cNvPr>
          <p:cNvSpPr>
            <a:spLocks noGrp="1"/>
          </p:cNvSpPr>
          <p:nvPr>
            <p:ph type="pic" sz="quarter" idx="20"/>
          </p:nvPr>
        </p:nvSpPr>
        <p:spPr>
          <a:xfrm>
            <a:off x="3727767" y="1649783"/>
            <a:ext cx="1909763" cy="2205943"/>
          </a:xfrm>
          <a:custGeom>
            <a:avLst/>
            <a:gdLst>
              <a:gd name="connsiteX0" fmla="*/ 954991 w 1909763"/>
              <a:gd name="connsiteY0" fmla="*/ 0 h 2205943"/>
              <a:gd name="connsiteX1" fmla="*/ 1909763 w 1909763"/>
              <a:gd name="connsiteY1" fmla="*/ 551271 h 2205943"/>
              <a:gd name="connsiteX2" fmla="*/ 1909763 w 1909763"/>
              <a:gd name="connsiteY2" fmla="*/ 1654672 h 2205943"/>
              <a:gd name="connsiteX3" fmla="*/ 954991 w 1909763"/>
              <a:gd name="connsiteY3" fmla="*/ 2205943 h 2205943"/>
              <a:gd name="connsiteX4" fmla="*/ 0 w 1909763"/>
              <a:gd name="connsiteY4" fmla="*/ 1654545 h 2205943"/>
              <a:gd name="connsiteX5" fmla="*/ 0 w 1909763"/>
              <a:gd name="connsiteY5" fmla="*/ 551398 h 220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9763" h="2205943">
                <a:moveTo>
                  <a:pt x="954991" y="0"/>
                </a:moveTo>
                <a:lnTo>
                  <a:pt x="1909763" y="551271"/>
                </a:lnTo>
                <a:lnTo>
                  <a:pt x="1909763" y="1654672"/>
                </a:lnTo>
                <a:lnTo>
                  <a:pt x="954991" y="2205943"/>
                </a:lnTo>
                <a:lnTo>
                  <a:pt x="0" y="1654545"/>
                </a:lnTo>
                <a:lnTo>
                  <a:pt x="0" y="551398"/>
                </a:lnTo>
                <a:close/>
              </a:path>
            </a:pathLst>
          </a:custGeom>
        </p:spPr>
        <p:txBody>
          <a:bodyPr wrap="square" anchor="ctr">
            <a:noAutofit/>
          </a:bodyPr>
          <a:lstStyle>
            <a:lvl1pPr marL="0" indent="0" algn="ctr">
              <a:buNone/>
              <a:defRPr sz="1600"/>
            </a:lvl1pPr>
          </a:lstStyle>
          <a:p>
            <a:r>
              <a:rPr lang="nb-NO" noProof="0"/>
              <a:t>Klikk på ikonet for å legge til et bilde</a:t>
            </a:r>
            <a:endParaRPr lang="nn-NO" noProof="0"/>
          </a:p>
        </p:txBody>
      </p:sp>
      <p:sp>
        <p:nvSpPr>
          <p:cNvPr id="28" name="Plassholder for tekst 6">
            <a:extLst>
              <a:ext uri="{FF2B5EF4-FFF2-40B4-BE49-F238E27FC236}">
                <a16:creationId xmlns:a16="http://schemas.microsoft.com/office/drawing/2014/main" id="{8D4577E7-545F-4371-889F-E62555D80445}"/>
              </a:ext>
            </a:extLst>
          </p:cNvPr>
          <p:cNvSpPr>
            <a:spLocks noGrp="1"/>
          </p:cNvSpPr>
          <p:nvPr>
            <p:ph type="body" sz="quarter" idx="14"/>
          </p:nvPr>
        </p:nvSpPr>
        <p:spPr>
          <a:xfrm>
            <a:off x="3749581" y="4479707"/>
            <a:ext cx="1778000" cy="1812809"/>
          </a:xfrm>
        </p:spPr>
        <p:txBody>
          <a:bodyPr>
            <a:noAutofit/>
          </a:bodyPr>
          <a:lstStyle>
            <a:lvl1pPr marL="0" indent="0">
              <a:buNone/>
              <a:defRPr sz="2800">
                <a:solidFill>
                  <a:schemeClr val="bg1"/>
                </a:solidFill>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nb-NO" noProof="0"/>
              <a:t>Klikk for å redigere tekststiler i malen</a:t>
            </a:r>
          </a:p>
        </p:txBody>
      </p:sp>
      <p:sp>
        <p:nvSpPr>
          <p:cNvPr id="46" name="Plassholder for bilde 45">
            <a:extLst>
              <a:ext uri="{FF2B5EF4-FFF2-40B4-BE49-F238E27FC236}">
                <a16:creationId xmlns:a16="http://schemas.microsoft.com/office/drawing/2014/main" id="{1C6D9DE1-376B-4CB9-8944-F65386340484}"/>
              </a:ext>
            </a:extLst>
          </p:cNvPr>
          <p:cNvSpPr>
            <a:spLocks noGrp="1"/>
          </p:cNvSpPr>
          <p:nvPr>
            <p:ph type="pic" sz="quarter" idx="22"/>
          </p:nvPr>
        </p:nvSpPr>
        <p:spPr>
          <a:xfrm>
            <a:off x="6515734" y="1649783"/>
            <a:ext cx="1909763" cy="2205943"/>
          </a:xfrm>
          <a:custGeom>
            <a:avLst/>
            <a:gdLst>
              <a:gd name="connsiteX0" fmla="*/ 954991 w 1909763"/>
              <a:gd name="connsiteY0" fmla="*/ 0 h 2205943"/>
              <a:gd name="connsiteX1" fmla="*/ 1909763 w 1909763"/>
              <a:gd name="connsiteY1" fmla="*/ 551271 h 2205943"/>
              <a:gd name="connsiteX2" fmla="*/ 1909763 w 1909763"/>
              <a:gd name="connsiteY2" fmla="*/ 1654672 h 2205943"/>
              <a:gd name="connsiteX3" fmla="*/ 954991 w 1909763"/>
              <a:gd name="connsiteY3" fmla="*/ 2205943 h 2205943"/>
              <a:gd name="connsiteX4" fmla="*/ 0 w 1909763"/>
              <a:gd name="connsiteY4" fmla="*/ 1654545 h 2205943"/>
              <a:gd name="connsiteX5" fmla="*/ 0 w 1909763"/>
              <a:gd name="connsiteY5" fmla="*/ 551398 h 220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9763" h="2205943">
                <a:moveTo>
                  <a:pt x="954991" y="0"/>
                </a:moveTo>
                <a:lnTo>
                  <a:pt x="1909763" y="551271"/>
                </a:lnTo>
                <a:lnTo>
                  <a:pt x="1909763" y="1654672"/>
                </a:lnTo>
                <a:lnTo>
                  <a:pt x="954991" y="2205943"/>
                </a:lnTo>
                <a:lnTo>
                  <a:pt x="0" y="1654545"/>
                </a:lnTo>
                <a:lnTo>
                  <a:pt x="0" y="551398"/>
                </a:lnTo>
                <a:close/>
              </a:path>
            </a:pathLst>
          </a:custGeom>
        </p:spPr>
        <p:txBody>
          <a:bodyPr wrap="square" anchor="ctr">
            <a:noAutofit/>
          </a:bodyPr>
          <a:lstStyle>
            <a:lvl1pPr marL="0" indent="0" algn="ctr">
              <a:buNone/>
              <a:defRPr sz="1600"/>
            </a:lvl1pPr>
          </a:lstStyle>
          <a:p>
            <a:r>
              <a:rPr lang="nb-NO" noProof="0"/>
              <a:t>Klikk på ikonet for å legge til et bilde</a:t>
            </a:r>
            <a:endParaRPr lang="nn-NO" noProof="0"/>
          </a:p>
        </p:txBody>
      </p:sp>
      <p:sp>
        <p:nvSpPr>
          <p:cNvPr id="27" name="Plassholder for tekst 6">
            <a:extLst>
              <a:ext uri="{FF2B5EF4-FFF2-40B4-BE49-F238E27FC236}">
                <a16:creationId xmlns:a16="http://schemas.microsoft.com/office/drawing/2014/main" id="{25A29E50-E978-44FE-8CEB-F196D7730547}"/>
              </a:ext>
            </a:extLst>
          </p:cNvPr>
          <p:cNvSpPr>
            <a:spLocks noGrp="1"/>
          </p:cNvSpPr>
          <p:nvPr>
            <p:ph type="body" sz="quarter" idx="13"/>
          </p:nvPr>
        </p:nvSpPr>
        <p:spPr>
          <a:xfrm>
            <a:off x="6559582" y="4479707"/>
            <a:ext cx="1778000" cy="1812809"/>
          </a:xfrm>
        </p:spPr>
        <p:txBody>
          <a:bodyPr>
            <a:noAutofit/>
          </a:bodyPr>
          <a:lstStyle>
            <a:lvl1pPr marL="0" indent="0">
              <a:buNone/>
              <a:defRPr sz="2800">
                <a:solidFill>
                  <a:schemeClr val="bg1"/>
                </a:solidFill>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nb-NO" noProof="0"/>
              <a:t>Klikk for å redigere tekststiler i malen</a:t>
            </a:r>
          </a:p>
        </p:txBody>
      </p:sp>
      <p:sp>
        <p:nvSpPr>
          <p:cNvPr id="45" name="Plassholder for bilde 44">
            <a:extLst>
              <a:ext uri="{FF2B5EF4-FFF2-40B4-BE49-F238E27FC236}">
                <a16:creationId xmlns:a16="http://schemas.microsoft.com/office/drawing/2014/main" id="{5B1351DB-1584-4322-AD1D-2DA93870A3FB}"/>
              </a:ext>
            </a:extLst>
          </p:cNvPr>
          <p:cNvSpPr>
            <a:spLocks noGrp="1"/>
          </p:cNvSpPr>
          <p:nvPr>
            <p:ph type="pic" sz="quarter" idx="21"/>
          </p:nvPr>
        </p:nvSpPr>
        <p:spPr>
          <a:xfrm>
            <a:off x="9303700" y="1649783"/>
            <a:ext cx="1909763" cy="2205943"/>
          </a:xfrm>
          <a:custGeom>
            <a:avLst/>
            <a:gdLst>
              <a:gd name="connsiteX0" fmla="*/ 954991 w 1909763"/>
              <a:gd name="connsiteY0" fmla="*/ 0 h 2205943"/>
              <a:gd name="connsiteX1" fmla="*/ 1909763 w 1909763"/>
              <a:gd name="connsiteY1" fmla="*/ 551271 h 2205943"/>
              <a:gd name="connsiteX2" fmla="*/ 1909763 w 1909763"/>
              <a:gd name="connsiteY2" fmla="*/ 1654672 h 2205943"/>
              <a:gd name="connsiteX3" fmla="*/ 954991 w 1909763"/>
              <a:gd name="connsiteY3" fmla="*/ 2205943 h 2205943"/>
              <a:gd name="connsiteX4" fmla="*/ 0 w 1909763"/>
              <a:gd name="connsiteY4" fmla="*/ 1654545 h 2205943"/>
              <a:gd name="connsiteX5" fmla="*/ 0 w 1909763"/>
              <a:gd name="connsiteY5" fmla="*/ 551398 h 220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9763" h="2205943">
                <a:moveTo>
                  <a:pt x="954991" y="0"/>
                </a:moveTo>
                <a:lnTo>
                  <a:pt x="1909763" y="551271"/>
                </a:lnTo>
                <a:lnTo>
                  <a:pt x="1909763" y="1654672"/>
                </a:lnTo>
                <a:lnTo>
                  <a:pt x="954991" y="2205943"/>
                </a:lnTo>
                <a:lnTo>
                  <a:pt x="0" y="1654545"/>
                </a:lnTo>
                <a:lnTo>
                  <a:pt x="0" y="551398"/>
                </a:lnTo>
                <a:close/>
              </a:path>
            </a:pathLst>
          </a:custGeom>
        </p:spPr>
        <p:txBody>
          <a:bodyPr wrap="square" anchor="ctr">
            <a:noAutofit/>
          </a:bodyPr>
          <a:lstStyle>
            <a:lvl1pPr marL="0" indent="0" algn="ctr">
              <a:buNone/>
              <a:defRPr sz="1600"/>
            </a:lvl1pPr>
          </a:lstStyle>
          <a:p>
            <a:r>
              <a:rPr lang="nb-NO" noProof="0"/>
              <a:t>Klikk på ikonet for å legge til et bilde</a:t>
            </a:r>
            <a:endParaRPr lang="nn-NO" noProof="0"/>
          </a:p>
        </p:txBody>
      </p:sp>
      <p:sp>
        <p:nvSpPr>
          <p:cNvPr id="29" name="Plassholder for tekst 6">
            <a:extLst>
              <a:ext uri="{FF2B5EF4-FFF2-40B4-BE49-F238E27FC236}">
                <a16:creationId xmlns:a16="http://schemas.microsoft.com/office/drawing/2014/main" id="{D9A6870C-C704-4753-A1A9-A166E0536B56}"/>
              </a:ext>
            </a:extLst>
          </p:cNvPr>
          <p:cNvSpPr>
            <a:spLocks noGrp="1"/>
          </p:cNvSpPr>
          <p:nvPr>
            <p:ph type="body" sz="quarter" idx="15"/>
          </p:nvPr>
        </p:nvSpPr>
        <p:spPr>
          <a:xfrm>
            <a:off x="9369582" y="4479707"/>
            <a:ext cx="1778000" cy="1812809"/>
          </a:xfrm>
        </p:spPr>
        <p:txBody>
          <a:bodyPr>
            <a:noAutofit/>
          </a:bodyPr>
          <a:lstStyle>
            <a:lvl1pPr marL="0" indent="0">
              <a:buNone/>
              <a:defRPr sz="2800">
                <a:solidFill>
                  <a:schemeClr val="bg1"/>
                </a:solidFill>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nb-NO" noProof="0"/>
              <a:t>Klikk for å redigere tekststiler i malen</a:t>
            </a:r>
          </a:p>
        </p:txBody>
      </p:sp>
      <p:sp>
        <p:nvSpPr>
          <p:cNvPr id="11" name="Plassholder for lysbildenummer 5">
            <a:extLst>
              <a:ext uri="{FF2B5EF4-FFF2-40B4-BE49-F238E27FC236}">
                <a16:creationId xmlns:a16="http://schemas.microsoft.com/office/drawing/2014/main" id="{029FCA96-7E64-4B52-BBBB-D3C861225962}"/>
              </a:ext>
            </a:extLst>
          </p:cNvPr>
          <p:cNvSpPr>
            <a:spLocks noGrp="1"/>
          </p:cNvSpPr>
          <p:nvPr userDrawn="1"/>
        </p:nvSpPr>
        <p:spPr>
          <a:xfrm>
            <a:off x="11738087" y="6400069"/>
            <a:ext cx="450000" cy="450000"/>
          </a:xfrm>
          <a:prstGeom prst="rect">
            <a:avLst/>
          </a:prstGeom>
        </p:spPr>
        <p:txBody>
          <a:bodyPr lIns="0" tIns="0" rIns="0" bIns="0" anchor="ctr" anchorCtr="0"/>
          <a:lstStyle>
            <a:defPPr>
              <a:defRPr lang="nb-NO"/>
            </a:defPPr>
            <a:lvl1pPr marL="0" algn="ctr" defTabSz="914400" rtl="0" eaLnBrk="1" latinLnBrk="0" hangingPunct="1">
              <a:defRPr sz="1000" b="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0BEE4E4-E047-6A49-BCB9-4D06E7BA237B}" type="slidenum">
              <a:rPr lang="nn-NO" noProof="0" smtClean="0">
                <a:solidFill>
                  <a:schemeClr val="bg1"/>
                </a:solidFill>
              </a:rPr>
              <a:pPr/>
              <a:t>‹#›</a:t>
            </a:fld>
            <a:endParaRPr lang="nn-NO" noProof="0" dirty="0">
              <a:solidFill>
                <a:schemeClr val="bg1"/>
              </a:solidFill>
            </a:endParaRPr>
          </a:p>
        </p:txBody>
      </p:sp>
      <p:grpSp>
        <p:nvGrpSpPr>
          <p:cNvPr id="3" name="Gruppe 2">
            <a:extLst>
              <a:ext uri="{FF2B5EF4-FFF2-40B4-BE49-F238E27FC236}">
                <a16:creationId xmlns:a16="http://schemas.microsoft.com/office/drawing/2014/main" id="{90186336-0C14-6C8D-F3F5-80DD174F4938}"/>
              </a:ex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1"/>
          </a:solidFill>
        </p:grpSpPr>
        <p:sp>
          <p:nvSpPr>
            <p:cNvPr id="4" name="Freeform 5">
              <a:extLst>
                <a:ext uri="{FF2B5EF4-FFF2-40B4-BE49-F238E27FC236}">
                  <a16:creationId xmlns:a16="http://schemas.microsoft.com/office/drawing/2014/main" id="{48AE811C-9BBA-D30C-C65D-543B17CA9CA5}"/>
                </a:ext>
              </a:extLst>
            </p:cNvPr>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5" name="Freeform 6">
              <a:extLst>
                <a:ext uri="{FF2B5EF4-FFF2-40B4-BE49-F238E27FC236}">
                  <a16:creationId xmlns:a16="http://schemas.microsoft.com/office/drawing/2014/main" id="{B2E719EB-CA17-0771-04F9-E129EAFB67BF}"/>
                </a:ext>
              </a:extLst>
            </p:cNvPr>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Tree>
    <p:extLst>
      <p:ext uri="{BB962C8B-B14F-4D97-AF65-F5344CB8AC3E}">
        <p14:creationId xmlns:p14="http://schemas.microsoft.com/office/powerpoint/2010/main" val="289175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side lys - to liggende bilder">
    <p:bg>
      <p:bgRef idx="1001">
        <a:schemeClr val="bg1"/>
      </p:bgRef>
    </p:bg>
    <p:spTree>
      <p:nvGrpSpPr>
        <p:cNvPr id="1" name=""/>
        <p:cNvGrpSpPr/>
        <p:nvPr/>
      </p:nvGrpSpPr>
      <p:grpSpPr>
        <a:xfrm>
          <a:off x="0" y="0"/>
          <a:ext cx="0" cy="0"/>
          <a:chOff x="0" y="0"/>
          <a:chExt cx="0" cy="0"/>
        </a:xfrm>
      </p:grpSpPr>
      <p:pic>
        <p:nvPicPr>
          <p:cNvPr id="7" name="Bilde 6">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8139" y="553771"/>
            <a:ext cx="3113909" cy="810000"/>
          </a:xfrm>
          <a:prstGeom prst="rect">
            <a:avLst/>
          </a:prstGeom>
        </p:spPr>
      </p:pic>
      <p:sp>
        <p:nvSpPr>
          <p:cNvPr id="2" name="Tittel 1"/>
          <p:cNvSpPr>
            <a:spLocks noGrp="1"/>
          </p:cNvSpPr>
          <p:nvPr>
            <p:ph type="ctrTitle"/>
          </p:nvPr>
        </p:nvSpPr>
        <p:spPr>
          <a:xfrm>
            <a:off x="1619511" y="2054942"/>
            <a:ext cx="5040000" cy="1258529"/>
          </a:xfrm>
        </p:spPr>
        <p:txBody>
          <a:bodyPr lIns="0" tIns="0" rIns="0" bIns="0" anchor="b">
            <a:normAutofit/>
          </a:bodyPr>
          <a:lstStyle>
            <a:lvl1pPr algn="l">
              <a:lnSpc>
                <a:spcPct val="100000"/>
              </a:lnSpc>
              <a:defRPr sz="2800" b="0">
                <a:solidFill>
                  <a:schemeClr val="tx2"/>
                </a:solidFill>
              </a:defRPr>
            </a:lvl1pPr>
          </a:lstStyle>
          <a:p>
            <a:r>
              <a:rPr lang="nb-NO" noProof="0"/>
              <a:t>Klikk for å redigere tittelstil</a:t>
            </a:r>
            <a:endParaRPr lang="nn-NO" noProof="0"/>
          </a:p>
        </p:txBody>
      </p:sp>
      <p:sp>
        <p:nvSpPr>
          <p:cNvPr id="3" name="Undertittel 2"/>
          <p:cNvSpPr>
            <a:spLocks noGrp="1"/>
          </p:cNvSpPr>
          <p:nvPr>
            <p:ph type="subTitle" idx="1"/>
          </p:nvPr>
        </p:nvSpPr>
        <p:spPr>
          <a:xfrm>
            <a:off x="1619512" y="3718184"/>
            <a:ext cx="5040000" cy="1050462"/>
          </a:xfrm>
        </p:spPr>
        <p:txBody>
          <a:bodyPr lIns="0" tIns="0" rIns="0" bIns="0">
            <a:normAutofit/>
          </a:bodyPr>
          <a:lstStyle>
            <a:lvl1pPr marL="0" indent="0" algn="l">
              <a:buNone/>
              <a:defRPr sz="22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Klikk for å redigere undertittelstil i malen</a:t>
            </a:r>
            <a:endParaRPr lang="nn-NO" noProof="0" dirty="0"/>
          </a:p>
        </p:txBody>
      </p:sp>
      <p:cxnSp>
        <p:nvCxnSpPr>
          <p:cNvPr id="5" name="Rett linje 4">
            <a:extLst>
              <a:ext uri="{C183D7F6-B498-43B3-948B-1728B52AA6E4}">
                <adec:decorative xmlns:adec="http://schemas.microsoft.com/office/drawing/2017/decorative" val="1"/>
              </a:ext>
            </a:extLst>
          </p:cNvPr>
          <p:cNvCxnSpPr/>
          <p:nvPr userDrawn="1"/>
        </p:nvCxnSpPr>
        <p:spPr>
          <a:xfrm>
            <a:off x="1619512" y="5433342"/>
            <a:ext cx="42193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Plassholder for tekst 2"/>
          <p:cNvSpPr>
            <a:spLocks noGrp="1"/>
          </p:cNvSpPr>
          <p:nvPr>
            <p:ph type="body" idx="10" hasCustomPrompt="1"/>
          </p:nvPr>
        </p:nvSpPr>
        <p:spPr>
          <a:xfrm>
            <a:off x="1619512" y="5596146"/>
            <a:ext cx="5040000" cy="908050"/>
          </a:xfrm>
        </p:spPr>
        <p:txBody>
          <a:bodyPr lIns="0" tIns="0" rIns="0" bIns="0">
            <a:normAutofit/>
          </a:bodyPr>
          <a:lstStyle>
            <a:lvl1pPr marL="0" indent="0">
              <a:lnSpc>
                <a:spcPct val="100000"/>
              </a:lnSpc>
              <a:spcBef>
                <a:spcPts val="0"/>
              </a:spcBef>
              <a:buNone/>
              <a:defRPr sz="1800" b="0" i="0">
                <a:solidFill>
                  <a:schemeClr val="tx1"/>
                </a:solidFill>
                <a:latin typeface="Georgia" charset="0"/>
                <a:ea typeface="Georgia" charset="0"/>
                <a:cs typeface="Georgia"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n-NO" noProof="0"/>
              <a:t>Rediger tekststiler i malen</a:t>
            </a:r>
          </a:p>
        </p:txBody>
      </p:sp>
      <p:sp>
        <p:nvSpPr>
          <p:cNvPr id="12" name="Plassholder for bilde 8"/>
          <p:cNvSpPr>
            <a:spLocks noGrp="1"/>
          </p:cNvSpPr>
          <p:nvPr>
            <p:ph type="pic" sz="quarter" idx="11" hasCustomPrompt="1"/>
          </p:nvPr>
        </p:nvSpPr>
        <p:spPr>
          <a:xfrm>
            <a:off x="7152000" y="0"/>
            <a:ext cx="5040000" cy="3384000"/>
          </a:xfrm>
        </p:spPr>
        <p:txBody>
          <a:bodyPr/>
          <a:lstStyle>
            <a:lvl1pPr marL="0" indent="0">
              <a:buNone/>
              <a:defRPr/>
            </a:lvl1pPr>
          </a:lstStyle>
          <a:p>
            <a:r>
              <a:rPr lang="nn-NO" noProof="0"/>
              <a:t>Klikk ikonet for å legge til et bilde</a:t>
            </a:r>
          </a:p>
        </p:txBody>
      </p:sp>
      <p:sp>
        <p:nvSpPr>
          <p:cNvPr id="8" name="Plassholder for bilde 8"/>
          <p:cNvSpPr>
            <a:spLocks noGrp="1"/>
          </p:cNvSpPr>
          <p:nvPr>
            <p:ph type="pic" sz="quarter" idx="12" hasCustomPrompt="1"/>
          </p:nvPr>
        </p:nvSpPr>
        <p:spPr>
          <a:xfrm>
            <a:off x="7152000" y="3474000"/>
            <a:ext cx="5040000" cy="3384000"/>
          </a:xfrm>
        </p:spPr>
        <p:txBody>
          <a:bodyPr/>
          <a:lstStyle>
            <a:lvl1pPr marL="0" indent="0">
              <a:buNone/>
              <a:defRPr/>
            </a:lvl1pPr>
          </a:lstStyle>
          <a:p>
            <a:r>
              <a:rPr lang="nn-NO" noProof="0"/>
              <a:t>Klikk ikonet for å legge til et bilde</a:t>
            </a:r>
          </a:p>
        </p:txBody>
      </p:sp>
    </p:spTree>
    <p:extLst>
      <p:ext uri="{BB962C8B-B14F-4D97-AF65-F5344CB8AC3E}">
        <p14:creationId xmlns:p14="http://schemas.microsoft.com/office/powerpoint/2010/main" val="382904042"/>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E26D0C5C-3E25-F802-A2B7-66285F6418C2}"/>
              </a:ex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2">
              <a:lumMod val="40000"/>
              <a:lumOff val="60000"/>
            </a:schemeClr>
          </a:solidFill>
        </p:grpSpPr>
        <p:sp>
          <p:nvSpPr>
            <p:cNvPr id="3" name="Freeform 5">
              <a:extLst>
                <a:ext uri="{FF2B5EF4-FFF2-40B4-BE49-F238E27FC236}">
                  <a16:creationId xmlns:a16="http://schemas.microsoft.com/office/drawing/2014/main" id="{A53E1C7D-39C3-57CB-2F96-3CE8C24292B9}"/>
                </a:ext>
              </a:extLst>
            </p:cNvPr>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4" name="Freeform 6">
              <a:extLst>
                <a:ext uri="{FF2B5EF4-FFF2-40B4-BE49-F238E27FC236}">
                  <a16:creationId xmlns:a16="http://schemas.microsoft.com/office/drawing/2014/main" id="{D01C4F88-9407-D6EE-9C40-8BD827BCEA43}"/>
                </a:ext>
              </a:extLst>
            </p:cNvPr>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Tree>
    <p:extLst>
      <p:ext uri="{BB962C8B-B14F-4D97-AF65-F5344CB8AC3E}">
        <p14:creationId xmlns:p14="http://schemas.microsoft.com/office/powerpoint/2010/main" val="982758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ldeside">
    <p:bg>
      <p:bgRef idx="1001">
        <a:schemeClr val="bg1"/>
      </p:bgRef>
    </p:bg>
    <p:spTree>
      <p:nvGrpSpPr>
        <p:cNvPr id="1" name=""/>
        <p:cNvGrpSpPr/>
        <p:nvPr/>
      </p:nvGrpSpPr>
      <p:grpSpPr>
        <a:xfrm>
          <a:off x="0" y="0"/>
          <a:ext cx="0" cy="0"/>
          <a:chOff x="0" y="0"/>
          <a:chExt cx="0" cy="0"/>
        </a:xfrm>
      </p:grpSpPr>
      <p:sp>
        <p:nvSpPr>
          <p:cNvPr id="7" name="Plassholder for bilde 6"/>
          <p:cNvSpPr>
            <a:spLocks noGrp="1"/>
          </p:cNvSpPr>
          <p:nvPr>
            <p:ph type="pic" sz="quarter" idx="10" hasCustomPrompt="1"/>
          </p:nvPr>
        </p:nvSpPr>
        <p:spPr>
          <a:xfrm>
            <a:off x="0" y="0"/>
            <a:ext cx="12192000" cy="6858000"/>
          </a:xfrm>
        </p:spPr>
        <p:txBody>
          <a:bodyPr/>
          <a:lstStyle>
            <a:lvl1pPr marL="0" indent="0">
              <a:buNone/>
              <a:defRPr/>
            </a:lvl1pPr>
          </a:lstStyle>
          <a:p>
            <a:r>
              <a:rPr lang="nn-NO" noProof="0"/>
              <a:t>Klikk ikonet for å legge til et bilde</a:t>
            </a:r>
          </a:p>
        </p:txBody>
      </p:sp>
    </p:spTree>
    <p:extLst>
      <p:ext uri="{BB962C8B-B14F-4D97-AF65-F5344CB8AC3E}">
        <p14:creationId xmlns:p14="http://schemas.microsoft.com/office/powerpoint/2010/main" val="1339673627"/>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vslutningsside lys">
    <p:bg>
      <p:bgRef idx="1001">
        <a:schemeClr val="bg1"/>
      </p:bgRef>
    </p:bg>
    <p:spTree>
      <p:nvGrpSpPr>
        <p:cNvPr id="1" name=""/>
        <p:cNvGrpSpPr/>
        <p:nvPr/>
      </p:nvGrpSpPr>
      <p:grpSpPr>
        <a:xfrm>
          <a:off x="0" y="0"/>
          <a:ext cx="0" cy="0"/>
          <a:chOff x="0" y="0"/>
          <a:chExt cx="0" cy="0"/>
        </a:xfrm>
      </p:grpSpPr>
      <p:grpSp>
        <p:nvGrpSpPr>
          <p:cNvPr id="3" name="Gruppe 2">
            <a:extLst>
              <a:ext uri="{C183D7F6-B498-43B3-948B-1728B52AA6E4}">
                <adec:decorative xmlns:adec="http://schemas.microsoft.com/office/drawing/2017/decorative" val="1"/>
              </a:ext>
            </a:extLst>
          </p:cNvPr>
          <p:cNvGrpSpPr>
            <a:grpSpLocks noChangeAspect="1"/>
          </p:cNvGrpSpPr>
          <p:nvPr userDrawn="1"/>
        </p:nvGrpSpPr>
        <p:grpSpPr>
          <a:xfrm>
            <a:off x="3774141" y="1039515"/>
            <a:ext cx="4643718" cy="4052830"/>
            <a:chOff x="5122863" y="2579688"/>
            <a:chExt cx="1946276" cy="1698625"/>
          </a:xfrm>
          <a:solidFill>
            <a:srgbClr val="00AFBA"/>
          </a:solidFill>
        </p:grpSpPr>
        <p:sp>
          <p:nvSpPr>
            <p:cNvPr id="4"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5"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8" name="Tittel 1"/>
          <p:cNvSpPr>
            <a:spLocks noGrp="1"/>
          </p:cNvSpPr>
          <p:nvPr>
            <p:ph type="ctrTitle"/>
          </p:nvPr>
        </p:nvSpPr>
        <p:spPr>
          <a:xfrm>
            <a:off x="2856000" y="5755342"/>
            <a:ext cx="6480000" cy="360000"/>
          </a:xfrm>
        </p:spPr>
        <p:txBody>
          <a:bodyPr lIns="0" tIns="0" rIns="0" bIns="0" anchor="b">
            <a:normAutofit/>
          </a:bodyPr>
          <a:lstStyle>
            <a:lvl1pPr algn="ctr">
              <a:lnSpc>
                <a:spcPct val="100000"/>
              </a:lnSpc>
              <a:defRPr sz="2800" b="0">
                <a:solidFill>
                  <a:schemeClr val="tx2"/>
                </a:solidFill>
              </a:defRPr>
            </a:lvl1pPr>
          </a:lstStyle>
          <a:p>
            <a:r>
              <a:rPr lang="nb-NO" noProof="0"/>
              <a:t>Klikk for å redigere tittelstil</a:t>
            </a:r>
            <a:endParaRPr lang="nn-NO" noProof="0"/>
          </a:p>
        </p:txBody>
      </p:sp>
    </p:spTree>
    <p:extLst>
      <p:ext uri="{BB962C8B-B14F-4D97-AF65-F5344CB8AC3E}">
        <p14:creationId xmlns:p14="http://schemas.microsoft.com/office/powerpoint/2010/main" val="74426575"/>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vslutningsside mørk">
    <p:bg>
      <p:bgRef idx="1001">
        <a:schemeClr val="bg2"/>
      </p:bgRef>
    </p:bg>
    <p:spTree>
      <p:nvGrpSpPr>
        <p:cNvPr id="1" name=""/>
        <p:cNvGrpSpPr/>
        <p:nvPr/>
      </p:nvGrpSpPr>
      <p:grpSpPr>
        <a:xfrm>
          <a:off x="0" y="0"/>
          <a:ext cx="0" cy="0"/>
          <a:chOff x="0" y="0"/>
          <a:chExt cx="0" cy="0"/>
        </a:xfrm>
      </p:grpSpPr>
      <p:grpSp>
        <p:nvGrpSpPr>
          <p:cNvPr id="3" name="Gruppe 2">
            <a:extLst>
              <a:ext uri="{C183D7F6-B498-43B3-948B-1728B52AA6E4}">
                <adec:decorative xmlns:adec="http://schemas.microsoft.com/office/drawing/2017/decorative" val="1"/>
              </a:ext>
            </a:extLst>
          </p:cNvPr>
          <p:cNvGrpSpPr>
            <a:grpSpLocks noChangeAspect="1"/>
          </p:cNvGrpSpPr>
          <p:nvPr userDrawn="1"/>
        </p:nvGrpSpPr>
        <p:grpSpPr>
          <a:xfrm>
            <a:off x="3774141" y="1039515"/>
            <a:ext cx="4643718" cy="4052830"/>
            <a:chOff x="5122863" y="2579688"/>
            <a:chExt cx="1946276" cy="1698625"/>
          </a:xfrm>
          <a:solidFill>
            <a:srgbClr val="00AFBA"/>
          </a:solidFill>
        </p:grpSpPr>
        <p:sp>
          <p:nvSpPr>
            <p:cNvPr id="4"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5"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8" name="Tittel 1"/>
          <p:cNvSpPr>
            <a:spLocks noGrp="1"/>
          </p:cNvSpPr>
          <p:nvPr>
            <p:ph type="ctrTitle"/>
          </p:nvPr>
        </p:nvSpPr>
        <p:spPr>
          <a:xfrm>
            <a:off x="2856000" y="5755342"/>
            <a:ext cx="6480000" cy="360000"/>
          </a:xfrm>
        </p:spPr>
        <p:txBody>
          <a:bodyPr lIns="0" tIns="0" rIns="0" bIns="0" anchor="b">
            <a:normAutofit/>
          </a:bodyPr>
          <a:lstStyle>
            <a:lvl1pPr algn="ctr">
              <a:lnSpc>
                <a:spcPct val="100000"/>
              </a:lnSpc>
              <a:defRPr sz="2800" b="0">
                <a:solidFill>
                  <a:schemeClr val="tx1"/>
                </a:solidFill>
              </a:defRPr>
            </a:lvl1pPr>
          </a:lstStyle>
          <a:p>
            <a:r>
              <a:rPr lang="nb-NO" noProof="0"/>
              <a:t>Klikk for å redigere tittelstil</a:t>
            </a:r>
            <a:endParaRPr lang="nn-NO" noProof="0"/>
          </a:p>
        </p:txBody>
      </p:sp>
    </p:spTree>
    <p:extLst>
      <p:ext uri="{BB962C8B-B14F-4D97-AF65-F5344CB8AC3E}">
        <p14:creationId xmlns:p14="http://schemas.microsoft.com/office/powerpoint/2010/main" val="182205608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mørk - stående bilde">
    <p:bg>
      <p:bgRef idx="1001">
        <a:schemeClr val="bg2"/>
      </p:bgRef>
    </p:bg>
    <p:spTree>
      <p:nvGrpSpPr>
        <p:cNvPr id="1" name=""/>
        <p:cNvGrpSpPr/>
        <p:nvPr/>
      </p:nvGrpSpPr>
      <p:grpSpPr>
        <a:xfrm>
          <a:off x="0" y="0"/>
          <a:ext cx="0" cy="0"/>
          <a:chOff x="0" y="0"/>
          <a:chExt cx="0" cy="0"/>
        </a:xfrm>
      </p:grpSpPr>
      <p:pic>
        <p:nvPicPr>
          <p:cNvPr id="6" name="Bilde 5">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8140" y="537312"/>
            <a:ext cx="3113908" cy="810000"/>
          </a:xfrm>
          <a:prstGeom prst="rect">
            <a:avLst/>
          </a:prstGeom>
        </p:spPr>
      </p:pic>
      <p:sp>
        <p:nvSpPr>
          <p:cNvPr id="2" name="Tittel 1"/>
          <p:cNvSpPr>
            <a:spLocks noGrp="1"/>
          </p:cNvSpPr>
          <p:nvPr>
            <p:ph type="ctrTitle"/>
          </p:nvPr>
        </p:nvSpPr>
        <p:spPr>
          <a:xfrm>
            <a:off x="1619512" y="2054942"/>
            <a:ext cx="5040000" cy="1258529"/>
          </a:xfrm>
        </p:spPr>
        <p:txBody>
          <a:bodyPr lIns="0" tIns="0" rIns="0" bIns="0" anchor="b">
            <a:normAutofit/>
          </a:bodyPr>
          <a:lstStyle>
            <a:lvl1pPr algn="l">
              <a:lnSpc>
                <a:spcPct val="100000"/>
              </a:lnSpc>
              <a:defRPr sz="2800" b="0">
                <a:solidFill>
                  <a:schemeClr val="tx1"/>
                </a:solidFill>
              </a:defRPr>
            </a:lvl1pPr>
          </a:lstStyle>
          <a:p>
            <a:r>
              <a:rPr lang="nb-NO" noProof="0"/>
              <a:t>Klikk for å redigere tittelstil</a:t>
            </a:r>
            <a:endParaRPr lang="nn-NO" noProof="0"/>
          </a:p>
        </p:txBody>
      </p:sp>
      <p:sp>
        <p:nvSpPr>
          <p:cNvPr id="3" name="Undertittel 2"/>
          <p:cNvSpPr>
            <a:spLocks noGrp="1"/>
          </p:cNvSpPr>
          <p:nvPr>
            <p:ph type="subTitle" idx="1"/>
          </p:nvPr>
        </p:nvSpPr>
        <p:spPr>
          <a:xfrm>
            <a:off x="1619512" y="3718184"/>
            <a:ext cx="5040000" cy="1051200"/>
          </a:xfrm>
        </p:spPr>
        <p:txBody>
          <a:bodyPr lIns="0" tIns="0" rIns="0" bIns="0">
            <a:normAutofit/>
          </a:bodyPr>
          <a:lstStyle>
            <a:lvl1pPr marL="0" indent="0" algn="l">
              <a:lnSpc>
                <a:spcPct val="100000"/>
              </a:lnSpc>
              <a:buNone/>
              <a:defRPr sz="22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Klikk for å redigere undertittelstil i malen</a:t>
            </a:r>
            <a:endParaRPr lang="nn-NO" noProof="0" dirty="0"/>
          </a:p>
        </p:txBody>
      </p:sp>
      <p:cxnSp>
        <p:nvCxnSpPr>
          <p:cNvPr id="5" name="Rett linje 4">
            <a:extLst>
              <a:ext uri="{C183D7F6-B498-43B3-948B-1728B52AA6E4}">
                <adec:decorative xmlns:adec="http://schemas.microsoft.com/office/drawing/2017/decorative" val="1"/>
              </a:ext>
            </a:extLst>
          </p:cNvPr>
          <p:cNvCxnSpPr/>
          <p:nvPr userDrawn="1"/>
        </p:nvCxnSpPr>
        <p:spPr>
          <a:xfrm>
            <a:off x="1619512" y="5433342"/>
            <a:ext cx="4219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Plassholder for tekst 2"/>
          <p:cNvSpPr>
            <a:spLocks noGrp="1"/>
          </p:cNvSpPr>
          <p:nvPr>
            <p:ph type="body" idx="10" hasCustomPrompt="1"/>
          </p:nvPr>
        </p:nvSpPr>
        <p:spPr>
          <a:xfrm>
            <a:off x="1619512" y="5596146"/>
            <a:ext cx="5040000" cy="908050"/>
          </a:xfrm>
        </p:spPr>
        <p:txBody>
          <a:bodyPr lIns="0" tIns="0" rIns="0" bIns="0">
            <a:normAutofit/>
          </a:bodyPr>
          <a:lstStyle>
            <a:lvl1pPr marL="0" indent="0">
              <a:lnSpc>
                <a:spcPct val="100000"/>
              </a:lnSpc>
              <a:spcBef>
                <a:spcPts val="0"/>
              </a:spcBef>
              <a:buNone/>
              <a:defRPr sz="1800" b="0" i="0">
                <a:solidFill>
                  <a:schemeClr val="tx1"/>
                </a:solidFill>
                <a:latin typeface="Georgia" charset="0"/>
                <a:ea typeface="Georgia" charset="0"/>
                <a:cs typeface="Georgia"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n-NO" noProof="0"/>
              <a:t>Rediger tekststiler i malen</a:t>
            </a:r>
          </a:p>
        </p:txBody>
      </p:sp>
      <p:sp>
        <p:nvSpPr>
          <p:cNvPr id="11" name="Plassholder for bilde 8"/>
          <p:cNvSpPr>
            <a:spLocks noGrp="1"/>
          </p:cNvSpPr>
          <p:nvPr>
            <p:ph type="pic" sz="quarter" idx="11" hasCustomPrompt="1"/>
          </p:nvPr>
        </p:nvSpPr>
        <p:spPr>
          <a:xfrm>
            <a:off x="7152000" y="0"/>
            <a:ext cx="5040000" cy="6858000"/>
          </a:xfrm>
        </p:spPr>
        <p:txBody>
          <a:bodyPr/>
          <a:lstStyle>
            <a:lvl1pPr marL="0" indent="0">
              <a:buNone/>
              <a:defRPr/>
            </a:lvl1pPr>
          </a:lstStyle>
          <a:p>
            <a:r>
              <a:rPr lang="nn-NO" noProof="0"/>
              <a:t>Klikk ikonet for å legge til et bilde</a:t>
            </a:r>
          </a:p>
        </p:txBody>
      </p:sp>
    </p:spTree>
    <p:extLst>
      <p:ext uri="{BB962C8B-B14F-4D97-AF65-F5344CB8AC3E}">
        <p14:creationId xmlns:p14="http://schemas.microsoft.com/office/powerpoint/2010/main" val="198064848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rside mørk - liggende bilder">
    <p:bg>
      <p:bgRef idx="1001">
        <a:schemeClr val="bg2"/>
      </p:bgRef>
    </p:bg>
    <p:spTree>
      <p:nvGrpSpPr>
        <p:cNvPr id="1" name=""/>
        <p:cNvGrpSpPr/>
        <p:nvPr/>
      </p:nvGrpSpPr>
      <p:grpSpPr>
        <a:xfrm>
          <a:off x="0" y="0"/>
          <a:ext cx="0" cy="0"/>
          <a:chOff x="0" y="0"/>
          <a:chExt cx="0" cy="0"/>
        </a:xfrm>
      </p:grpSpPr>
      <p:pic>
        <p:nvPicPr>
          <p:cNvPr id="6" name="Bilde 5">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8140" y="537312"/>
            <a:ext cx="3113908" cy="810000"/>
          </a:xfrm>
          <a:prstGeom prst="rect">
            <a:avLst/>
          </a:prstGeom>
        </p:spPr>
      </p:pic>
      <p:sp>
        <p:nvSpPr>
          <p:cNvPr id="2" name="Tittel 1"/>
          <p:cNvSpPr>
            <a:spLocks noGrp="1"/>
          </p:cNvSpPr>
          <p:nvPr>
            <p:ph type="ctrTitle"/>
          </p:nvPr>
        </p:nvSpPr>
        <p:spPr>
          <a:xfrm>
            <a:off x="1619512" y="2054942"/>
            <a:ext cx="5040000" cy="1258529"/>
          </a:xfrm>
        </p:spPr>
        <p:txBody>
          <a:bodyPr lIns="0" tIns="0" rIns="0" bIns="0" anchor="b">
            <a:normAutofit/>
          </a:bodyPr>
          <a:lstStyle>
            <a:lvl1pPr algn="l">
              <a:lnSpc>
                <a:spcPct val="100000"/>
              </a:lnSpc>
              <a:defRPr sz="2800" b="0">
                <a:solidFill>
                  <a:schemeClr val="tx1"/>
                </a:solidFill>
              </a:defRPr>
            </a:lvl1pPr>
          </a:lstStyle>
          <a:p>
            <a:r>
              <a:rPr lang="nb-NO" noProof="0"/>
              <a:t>Klikk for å redigere tittelstil</a:t>
            </a:r>
            <a:endParaRPr lang="nn-NO" noProof="0"/>
          </a:p>
        </p:txBody>
      </p:sp>
      <p:sp>
        <p:nvSpPr>
          <p:cNvPr id="3" name="Undertittel 2"/>
          <p:cNvSpPr>
            <a:spLocks noGrp="1"/>
          </p:cNvSpPr>
          <p:nvPr>
            <p:ph type="subTitle" idx="1"/>
          </p:nvPr>
        </p:nvSpPr>
        <p:spPr>
          <a:xfrm>
            <a:off x="1619512" y="3718184"/>
            <a:ext cx="5040000" cy="1051200"/>
          </a:xfrm>
        </p:spPr>
        <p:txBody>
          <a:bodyPr lIns="0" tIns="0" rIns="0" bIns="0">
            <a:normAutofit/>
          </a:bodyPr>
          <a:lstStyle>
            <a:lvl1pPr marL="0" indent="0" algn="l">
              <a:lnSpc>
                <a:spcPct val="100000"/>
              </a:lnSpc>
              <a:buNone/>
              <a:defRPr sz="22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Klikk for å redigere undertittelstil i malen</a:t>
            </a:r>
            <a:endParaRPr lang="nn-NO" noProof="0"/>
          </a:p>
        </p:txBody>
      </p:sp>
      <p:cxnSp>
        <p:nvCxnSpPr>
          <p:cNvPr id="5" name="Rett linje 4">
            <a:extLst>
              <a:ext uri="{C183D7F6-B498-43B3-948B-1728B52AA6E4}">
                <adec:decorative xmlns:adec="http://schemas.microsoft.com/office/drawing/2017/decorative" val="1"/>
              </a:ext>
            </a:extLst>
          </p:cNvPr>
          <p:cNvCxnSpPr/>
          <p:nvPr userDrawn="1"/>
        </p:nvCxnSpPr>
        <p:spPr>
          <a:xfrm>
            <a:off x="1619512" y="5433342"/>
            <a:ext cx="4219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Plassholder for tekst 2"/>
          <p:cNvSpPr>
            <a:spLocks noGrp="1"/>
          </p:cNvSpPr>
          <p:nvPr>
            <p:ph type="body" idx="10" hasCustomPrompt="1"/>
          </p:nvPr>
        </p:nvSpPr>
        <p:spPr>
          <a:xfrm>
            <a:off x="1619512" y="5596146"/>
            <a:ext cx="5040000" cy="908050"/>
          </a:xfrm>
        </p:spPr>
        <p:txBody>
          <a:bodyPr lIns="0" tIns="0" rIns="0" bIns="0">
            <a:normAutofit/>
          </a:bodyPr>
          <a:lstStyle>
            <a:lvl1pPr marL="0" indent="0">
              <a:lnSpc>
                <a:spcPct val="100000"/>
              </a:lnSpc>
              <a:spcBef>
                <a:spcPts val="0"/>
              </a:spcBef>
              <a:buNone/>
              <a:defRPr sz="1800" b="0" i="0">
                <a:solidFill>
                  <a:schemeClr val="tx1"/>
                </a:solidFill>
                <a:latin typeface="Georgia" charset="0"/>
                <a:ea typeface="Georgia" charset="0"/>
                <a:cs typeface="Georgia"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n-NO" noProof="0"/>
              <a:t>Rediger tekststiler i malen</a:t>
            </a:r>
          </a:p>
        </p:txBody>
      </p:sp>
      <p:sp>
        <p:nvSpPr>
          <p:cNvPr id="11" name="Plassholder for bilde 8"/>
          <p:cNvSpPr>
            <a:spLocks noGrp="1"/>
          </p:cNvSpPr>
          <p:nvPr>
            <p:ph type="pic" sz="quarter" idx="11" hasCustomPrompt="1"/>
          </p:nvPr>
        </p:nvSpPr>
        <p:spPr>
          <a:xfrm>
            <a:off x="7152000" y="0"/>
            <a:ext cx="5040000" cy="3384000"/>
          </a:xfrm>
        </p:spPr>
        <p:txBody>
          <a:bodyPr/>
          <a:lstStyle>
            <a:lvl1pPr marL="0" indent="0">
              <a:buNone/>
              <a:defRPr/>
            </a:lvl1pPr>
          </a:lstStyle>
          <a:p>
            <a:r>
              <a:rPr lang="nn-NO" noProof="0"/>
              <a:t>Klikk ikonet for å legge til et bilde</a:t>
            </a:r>
          </a:p>
        </p:txBody>
      </p:sp>
      <p:sp>
        <p:nvSpPr>
          <p:cNvPr id="8" name="Plassholder for bilde 8"/>
          <p:cNvSpPr>
            <a:spLocks noGrp="1"/>
          </p:cNvSpPr>
          <p:nvPr>
            <p:ph type="pic" sz="quarter" idx="12" hasCustomPrompt="1"/>
          </p:nvPr>
        </p:nvSpPr>
        <p:spPr>
          <a:xfrm>
            <a:off x="7152000" y="3474000"/>
            <a:ext cx="5040000" cy="3384000"/>
          </a:xfrm>
        </p:spPr>
        <p:txBody>
          <a:bodyPr/>
          <a:lstStyle>
            <a:lvl1pPr marL="0" indent="0">
              <a:buNone/>
              <a:defRPr/>
            </a:lvl1pPr>
          </a:lstStyle>
          <a:p>
            <a:r>
              <a:rPr lang="nn-NO" noProof="0"/>
              <a:t>Klikk ikonet for å legge til et bilde</a:t>
            </a:r>
          </a:p>
        </p:txBody>
      </p:sp>
    </p:spTree>
    <p:extLst>
      <p:ext uri="{BB962C8B-B14F-4D97-AF65-F5344CB8AC3E}">
        <p14:creationId xmlns:p14="http://schemas.microsoft.com/office/powerpoint/2010/main" val="139649404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En spalte med bakgrunn lys">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lstStyle>
            <a:lvl1pPr algn="l">
              <a:defRPr/>
            </a:lvl1pPr>
          </a:lstStyle>
          <a:p>
            <a:r>
              <a:rPr lang="nb-NO" noProof="0"/>
              <a:t>Klikk for å redigere tittelstil</a:t>
            </a:r>
            <a:endParaRPr lang="nn-NO" noProof="0"/>
          </a:p>
        </p:txBody>
      </p:sp>
      <p:sp>
        <p:nvSpPr>
          <p:cNvPr id="4" name="Rektangel 3">
            <a:extLst>
              <a:ext uri="{C183D7F6-B498-43B3-948B-1728B52AA6E4}">
                <adec:decorative xmlns:adec="http://schemas.microsoft.com/office/drawing/2017/decorative" val="1"/>
              </a:ext>
            </a:extLst>
          </p:cNvPr>
          <p:cNvSpPr/>
          <p:nvPr userDrawn="1"/>
        </p:nvSpPr>
        <p:spPr>
          <a:xfrm>
            <a:off x="812602" y="1363946"/>
            <a:ext cx="10926000" cy="5058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nn-NO" noProof="0"/>
              <a:t>  </a:t>
            </a:r>
          </a:p>
        </p:txBody>
      </p:sp>
      <p:cxnSp>
        <p:nvCxnSpPr>
          <p:cNvPr id="6" name="Rett linje 5">
            <a:extLst>
              <a:ext uri="{C183D7F6-B498-43B3-948B-1728B52AA6E4}">
                <adec:decorative xmlns:adec="http://schemas.microsoft.com/office/drawing/2017/decorative" val="1"/>
              </a:ext>
            </a:extLst>
          </p:cNvPr>
          <p:cNvCxnSpPr/>
          <p:nvPr userDrawn="1"/>
        </p:nvCxnSpPr>
        <p:spPr>
          <a:xfrm>
            <a:off x="809427" y="1358552"/>
            <a:ext cx="10926000" cy="0"/>
          </a:xfrm>
          <a:prstGeom prst="line">
            <a:avLst/>
          </a:prstGeom>
          <a:ln w="25400">
            <a:solidFill>
              <a:srgbClr val="00AFBA"/>
            </a:solidFill>
          </a:ln>
        </p:spPr>
        <p:style>
          <a:lnRef idx="1">
            <a:schemeClr val="accent1"/>
          </a:lnRef>
          <a:fillRef idx="0">
            <a:schemeClr val="accent1"/>
          </a:fillRef>
          <a:effectRef idx="0">
            <a:schemeClr val="accent1"/>
          </a:effectRef>
          <a:fontRef idx="minor">
            <a:schemeClr val="tx1"/>
          </a:fontRef>
        </p:style>
      </p:cxnSp>
      <p:sp>
        <p:nvSpPr>
          <p:cNvPr id="3" name="Plassholder for innhold 2">
            <a:extLst>
              <a:ext uri="{C183D7F6-B498-43B3-948B-1728B52AA6E4}">
                <adec:decorative xmlns:adec="http://schemas.microsoft.com/office/drawing/2017/decorative" val="1"/>
              </a:ext>
            </a:extLst>
          </p:cNvPr>
          <p:cNvSpPr>
            <a:spLocks noGrp="1"/>
          </p:cNvSpPr>
          <p:nvPr>
            <p:ph idx="1" hasCustomPrompt="1"/>
          </p:nvPr>
        </p:nvSpPr>
        <p:spPr>
          <a:xfrm>
            <a:off x="809427" y="1356606"/>
            <a:ext cx="10926000" cy="5065340"/>
          </a:xfrm>
          <a:noFill/>
          <a:ln>
            <a:noFill/>
          </a:ln>
        </p:spPr>
        <p:txBody>
          <a:bodyPr lIns="180000" tIns="180000" rIns="180000" bIns="180000">
            <a:normAutofit/>
          </a:bodyPr>
          <a:lstStyle>
            <a:lvl1pPr marL="342900" indent="-342900">
              <a:lnSpc>
                <a:spcPct val="100000"/>
              </a:lnSpc>
              <a:buFont typeface=".AppleSystemUIFont" charset="-120"/>
              <a:buChar char="›"/>
              <a:defRPr sz="2000"/>
            </a:lvl1pPr>
            <a:lvl2pPr marL="685800" indent="-228600">
              <a:lnSpc>
                <a:spcPct val="100000"/>
              </a:lnSpc>
              <a:buFont typeface=".AppleSystemUIFont" charset="-120"/>
              <a:buChar char="›"/>
              <a:defRPr sz="2000">
                <a:latin typeface="+mn-lt"/>
              </a:defRPr>
            </a:lvl2pPr>
            <a:lvl3pPr marL="1143000" indent="-228600">
              <a:lnSpc>
                <a:spcPct val="100000"/>
              </a:lnSpc>
              <a:buFont typeface=".AppleSystemUIFont" charset="-120"/>
              <a:buChar char="›"/>
              <a:defRPr sz="2000">
                <a:latin typeface="+mn-lt"/>
              </a:defRPr>
            </a:lvl3pPr>
            <a:lvl4pPr marL="1600200" indent="-228600">
              <a:lnSpc>
                <a:spcPct val="100000"/>
              </a:lnSpc>
              <a:buFont typeface=".AppleSystemUIFont" charset="-120"/>
              <a:buChar char="›"/>
              <a:defRPr sz="2000">
                <a:latin typeface="+mn-lt"/>
              </a:defRPr>
            </a:lvl4pPr>
            <a:lvl5pPr marL="2057400" indent="-228600">
              <a:lnSpc>
                <a:spcPct val="100000"/>
              </a:lnSpc>
              <a:buFont typeface=".AppleSystemUIFont" charset="-120"/>
              <a:buChar char="›"/>
              <a:defRPr sz="2000">
                <a:latin typeface="+mn-lt"/>
              </a:defRPr>
            </a:lvl5pPr>
          </a:lstStyle>
          <a:p>
            <a:pPr lvl="0"/>
            <a:r>
              <a:rPr lang="nn-NO" noProof="0" dirty="0"/>
              <a:t>Rediger tekststiler i malen</a:t>
            </a:r>
          </a:p>
          <a:p>
            <a:pPr lvl="1"/>
            <a:r>
              <a:rPr lang="nn-NO" noProof="0" dirty="0"/>
              <a:t>Andre nivå</a:t>
            </a:r>
          </a:p>
          <a:p>
            <a:pPr lvl="2"/>
            <a:r>
              <a:rPr lang="nn-NO" noProof="0" dirty="0"/>
              <a:t>Tredje nivå</a:t>
            </a:r>
          </a:p>
          <a:p>
            <a:pPr lvl="3"/>
            <a:r>
              <a:rPr lang="nn-NO" noProof="0" dirty="0"/>
              <a:t>Fjerde nivå</a:t>
            </a:r>
          </a:p>
          <a:p>
            <a:pPr lvl="4"/>
            <a:r>
              <a:rPr lang="nn-NO" noProof="0" dirty="0"/>
              <a:t>Femte nivå</a:t>
            </a:r>
          </a:p>
        </p:txBody>
      </p:sp>
      <p:grpSp>
        <p:nvGrpSpPr>
          <p:cNvPr id="12" name="Gruppe 11">
            <a:extLs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2">
              <a:lumMod val="40000"/>
              <a:lumOff val="60000"/>
            </a:schemeClr>
          </a:solidFill>
        </p:grpSpPr>
        <p:sp>
          <p:nvSpPr>
            <p:cNvPr id="13"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14"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22" name="Plassholder for bunntekst 21"/>
          <p:cNvSpPr>
            <a:spLocks noGrp="1"/>
          </p:cNvSpPr>
          <p:nvPr>
            <p:ph type="ftr" sz="quarter" idx="10"/>
          </p:nvPr>
        </p:nvSpPr>
        <p:spPr>
          <a:xfrm>
            <a:off x="811950" y="6408000"/>
            <a:ext cx="10923477" cy="450000"/>
          </a:xfrm>
        </p:spPr>
        <p:txBody>
          <a:bodyPr/>
          <a:lstStyle>
            <a:lvl1pPr>
              <a:defRPr>
                <a:solidFill>
                  <a:srgbClr val="737373"/>
                </a:solidFill>
              </a:defRPr>
            </a:lvl1pPr>
          </a:lstStyle>
          <a:p>
            <a:endParaRPr lang="nn-NO"/>
          </a:p>
        </p:txBody>
      </p:sp>
      <p:sp>
        <p:nvSpPr>
          <p:cNvPr id="23" name="Plassholder for lysbildenummer 22"/>
          <p:cNvSpPr>
            <a:spLocks noGrp="1"/>
          </p:cNvSpPr>
          <p:nvPr>
            <p:ph type="sldNum" sz="quarter" idx="11"/>
          </p:nvPr>
        </p:nvSpPr>
        <p:spPr/>
        <p:txBody>
          <a:bodyPr/>
          <a:lstStyle>
            <a:lvl1pPr>
              <a:defRPr>
                <a:solidFill>
                  <a:srgbClr val="737373"/>
                </a:solidFill>
              </a:defRPr>
            </a:lvl1pPr>
          </a:lstStyle>
          <a:p>
            <a:fld id="{D0BEE4E4-E047-6A49-BCB9-4D06E7BA237B}" type="slidenum">
              <a:rPr lang="nn-NO" smtClean="0"/>
              <a:pPr/>
              <a:t>‹#›</a:t>
            </a:fld>
            <a:endParaRPr lang="nn-NO"/>
          </a:p>
        </p:txBody>
      </p:sp>
    </p:spTree>
    <p:extLst>
      <p:ext uri="{BB962C8B-B14F-4D97-AF65-F5344CB8AC3E}">
        <p14:creationId xmlns:p14="http://schemas.microsoft.com/office/powerpoint/2010/main" val="348523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En spalte med bakgrunn mørk">
    <p:bg>
      <p:bgRef idx="1001">
        <a:schemeClr val="bg2"/>
      </p:bgRef>
    </p:bg>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lstStyle>
            <a:lvl1pPr algn="l">
              <a:defRPr/>
            </a:lvl1pPr>
          </a:lstStyle>
          <a:p>
            <a:r>
              <a:rPr lang="nb-NO" noProof="0"/>
              <a:t>Klikk for å redigere tittelstil</a:t>
            </a:r>
            <a:endParaRPr lang="nn-NO" noProof="0"/>
          </a:p>
        </p:txBody>
      </p:sp>
      <p:sp>
        <p:nvSpPr>
          <p:cNvPr id="4" name="Rektangel 3">
            <a:extLst>
              <a:ext uri="{C183D7F6-B498-43B3-948B-1728B52AA6E4}">
                <adec:decorative xmlns:adec="http://schemas.microsoft.com/office/drawing/2017/decorative" val="1"/>
              </a:ext>
            </a:extLst>
          </p:cNvPr>
          <p:cNvSpPr/>
          <p:nvPr userDrawn="1"/>
        </p:nvSpPr>
        <p:spPr>
          <a:xfrm>
            <a:off x="812602" y="1363946"/>
            <a:ext cx="10926000" cy="5058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nn-NO" noProof="0"/>
              <a:t>  </a:t>
            </a:r>
          </a:p>
        </p:txBody>
      </p:sp>
      <p:cxnSp>
        <p:nvCxnSpPr>
          <p:cNvPr id="6" name="Rett linje 5">
            <a:extLst>
              <a:ext uri="{C183D7F6-B498-43B3-948B-1728B52AA6E4}">
                <adec:decorative xmlns:adec="http://schemas.microsoft.com/office/drawing/2017/decorative" val="1"/>
              </a:ext>
            </a:extLst>
          </p:cNvPr>
          <p:cNvCxnSpPr/>
          <p:nvPr userDrawn="1"/>
        </p:nvCxnSpPr>
        <p:spPr>
          <a:xfrm>
            <a:off x="809427" y="1358552"/>
            <a:ext cx="109260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ssholder for innhold 2">
            <a:extLst>
              <a:ext uri="{C183D7F6-B498-43B3-948B-1728B52AA6E4}">
                <adec:decorative xmlns:adec="http://schemas.microsoft.com/office/drawing/2017/decorative" val="1"/>
              </a:ext>
            </a:extLst>
          </p:cNvPr>
          <p:cNvSpPr>
            <a:spLocks noGrp="1"/>
          </p:cNvSpPr>
          <p:nvPr>
            <p:ph idx="1" hasCustomPrompt="1"/>
          </p:nvPr>
        </p:nvSpPr>
        <p:spPr>
          <a:xfrm>
            <a:off x="809427" y="1361079"/>
            <a:ext cx="10926000" cy="5028943"/>
          </a:xfrm>
          <a:noFill/>
          <a:ln>
            <a:noFill/>
          </a:ln>
        </p:spPr>
        <p:txBody>
          <a:bodyPr lIns="180000" tIns="180000" rIns="180000" bIns="180000">
            <a:normAutofit/>
          </a:bodyPr>
          <a:lstStyle>
            <a:lvl1pPr marL="342900" indent="-342900">
              <a:lnSpc>
                <a:spcPct val="100000"/>
              </a:lnSpc>
              <a:buClr>
                <a:schemeClr val="accent2"/>
              </a:buClr>
              <a:buFont typeface=".AppleSystemUIFont" charset="-120"/>
              <a:buChar char="›"/>
              <a:defRPr sz="2000"/>
            </a:lvl1pPr>
            <a:lvl2pPr marL="685800" indent="-228600">
              <a:lnSpc>
                <a:spcPct val="100000"/>
              </a:lnSpc>
              <a:buClr>
                <a:schemeClr val="accent2"/>
              </a:buClr>
              <a:buFont typeface=".AppleSystemUIFont" charset="-120"/>
              <a:buChar char="›"/>
              <a:defRPr sz="2000">
                <a:latin typeface="+mn-lt"/>
              </a:defRPr>
            </a:lvl2pPr>
            <a:lvl3pPr marL="1143000" indent="-228600">
              <a:lnSpc>
                <a:spcPct val="100000"/>
              </a:lnSpc>
              <a:buClr>
                <a:schemeClr val="accent2"/>
              </a:buClr>
              <a:buFont typeface=".AppleSystemUIFont" charset="-120"/>
              <a:buChar char="›"/>
              <a:defRPr sz="2000">
                <a:latin typeface="+mn-lt"/>
              </a:defRPr>
            </a:lvl3pPr>
            <a:lvl4pPr marL="1600200" indent="-228600">
              <a:lnSpc>
                <a:spcPct val="100000"/>
              </a:lnSpc>
              <a:buClr>
                <a:schemeClr val="accent2"/>
              </a:buClr>
              <a:buFont typeface=".AppleSystemUIFont" charset="-120"/>
              <a:buChar char="›"/>
              <a:defRPr sz="2000">
                <a:latin typeface="+mn-lt"/>
              </a:defRPr>
            </a:lvl4pPr>
            <a:lvl5pPr marL="2057400" indent="-228600">
              <a:lnSpc>
                <a:spcPct val="100000"/>
              </a:lnSpc>
              <a:buClr>
                <a:schemeClr val="accent2"/>
              </a:buClr>
              <a:buFont typeface=".AppleSystemUIFont" charset="-120"/>
              <a:buChar char="›"/>
              <a:defRPr sz="2000">
                <a:latin typeface="+mn-lt"/>
              </a:defRPr>
            </a:lvl5pPr>
          </a:lstStyle>
          <a:p>
            <a:pPr lvl="0"/>
            <a:r>
              <a:rPr lang="nn-NO" noProof="0" dirty="0"/>
              <a:t>Rediger tekststiler i malen</a:t>
            </a:r>
          </a:p>
          <a:p>
            <a:pPr lvl="1"/>
            <a:r>
              <a:rPr lang="nn-NO" noProof="0" dirty="0"/>
              <a:t>Andre nivå</a:t>
            </a:r>
          </a:p>
          <a:p>
            <a:pPr lvl="2"/>
            <a:r>
              <a:rPr lang="nn-NO" noProof="0" dirty="0"/>
              <a:t>Tredje nivå</a:t>
            </a:r>
          </a:p>
          <a:p>
            <a:pPr lvl="3"/>
            <a:r>
              <a:rPr lang="nn-NO" noProof="0" dirty="0"/>
              <a:t>Fjerde nivå</a:t>
            </a:r>
          </a:p>
          <a:p>
            <a:pPr lvl="4"/>
            <a:r>
              <a:rPr lang="nn-NO" noProof="0" dirty="0"/>
              <a:t>Femte nivå</a:t>
            </a:r>
          </a:p>
        </p:txBody>
      </p:sp>
      <p:grpSp>
        <p:nvGrpSpPr>
          <p:cNvPr id="12" name="Gruppe 11">
            <a:extLs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1"/>
          </a:solidFill>
        </p:grpSpPr>
        <p:sp>
          <p:nvSpPr>
            <p:cNvPr id="13"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14"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22" name="Plassholder for bunntekst 21"/>
          <p:cNvSpPr>
            <a:spLocks noGrp="1"/>
          </p:cNvSpPr>
          <p:nvPr>
            <p:ph type="ftr" sz="quarter" idx="10"/>
          </p:nvPr>
        </p:nvSpPr>
        <p:spPr>
          <a:xfrm>
            <a:off x="811950" y="6408000"/>
            <a:ext cx="10923477" cy="450000"/>
          </a:xfrm>
        </p:spPr>
        <p:txBody>
          <a:bodyPr/>
          <a:lstStyle>
            <a:lvl1pPr>
              <a:defRPr>
                <a:solidFill>
                  <a:schemeClr val="tx1"/>
                </a:solidFill>
              </a:defRPr>
            </a:lvl1pPr>
          </a:lstStyle>
          <a:p>
            <a:endParaRPr lang="nn-NO"/>
          </a:p>
        </p:txBody>
      </p:sp>
      <p:sp>
        <p:nvSpPr>
          <p:cNvPr id="23" name="Plassholder for lysbildenummer 22"/>
          <p:cNvSpPr>
            <a:spLocks noGrp="1"/>
          </p:cNvSpPr>
          <p:nvPr>
            <p:ph type="sldNum" sz="quarter" idx="11"/>
          </p:nvPr>
        </p:nvSpPr>
        <p:spPr/>
        <p:txBody>
          <a:bodyPr/>
          <a:lstStyle>
            <a:lvl1pPr>
              <a:defRPr>
                <a:solidFill>
                  <a:schemeClr val="tx1"/>
                </a:solidFill>
              </a:defRPr>
            </a:lvl1pPr>
          </a:lstStyle>
          <a:p>
            <a:fld id="{D0BEE4E4-E047-6A49-BCB9-4D06E7BA237B}" type="slidenum">
              <a:rPr lang="nn-NO" smtClean="0"/>
              <a:pPr/>
              <a:t>‹#›</a:t>
            </a:fld>
            <a:endParaRPr lang="nn-NO" dirty="0"/>
          </a:p>
        </p:txBody>
      </p:sp>
    </p:spTree>
    <p:extLst>
      <p:ext uri="{BB962C8B-B14F-4D97-AF65-F5344CB8AC3E}">
        <p14:creationId xmlns:p14="http://schemas.microsoft.com/office/powerpoint/2010/main" val="9632829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o spalter med bakgrunn lys">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normAutofit/>
          </a:bodyPr>
          <a:lstStyle>
            <a:lvl1pPr algn="l">
              <a:lnSpc>
                <a:spcPct val="100000"/>
              </a:lnSpc>
              <a:defRPr sz="3200"/>
            </a:lvl1pPr>
          </a:lstStyle>
          <a:p>
            <a:r>
              <a:rPr lang="nb-NO" noProof="0"/>
              <a:t>Klikk for å redigere tittelstil</a:t>
            </a:r>
            <a:endParaRPr lang="nn-NO" noProof="0"/>
          </a:p>
        </p:txBody>
      </p:sp>
      <p:sp>
        <p:nvSpPr>
          <p:cNvPr id="4" name="Rektangel 3">
            <a:extLst>
              <a:ext uri="{C183D7F6-B498-43B3-948B-1728B52AA6E4}">
                <adec:decorative xmlns:adec="http://schemas.microsoft.com/office/drawing/2017/decorative" val="1"/>
              </a:ext>
            </a:extLst>
          </p:cNvPr>
          <p:cNvSpPr/>
          <p:nvPr userDrawn="1"/>
        </p:nvSpPr>
        <p:spPr>
          <a:xfrm>
            <a:off x="810594" y="1352959"/>
            <a:ext cx="5256000" cy="5058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nn-NO" noProof="0"/>
              <a:t>  </a:t>
            </a:r>
          </a:p>
        </p:txBody>
      </p:sp>
      <p:cxnSp>
        <p:nvCxnSpPr>
          <p:cNvPr id="6" name="Rett linje 5">
            <a:extLst>
              <a:ext uri="{C183D7F6-B498-43B3-948B-1728B52AA6E4}">
                <adec:decorative xmlns:adec="http://schemas.microsoft.com/office/drawing/2017/decorative" val="1"/>
              </a:ext>
            </a:extLst>
          </p:cNvPr>
          <p:cNvCxnSpPr/>
          <p:nvPr userDrawn="1"/>
        </p:nvCxnSpPr>
        <p:spPr>
          <a:xfrm>
            <a:off x="809427" y="1362845"/>
            <a:ext cx="5256000" cy="0"/>
          </a:xfrm>
          <a:prstGeom prst="line">
            <a:avLst/>
          </a:prstGeom>
          <a:ln w="25400">
            <a:solidFill>
              <a:srgbClr val="00AFBA"/>
            </a:solidFill>
          </a:ln>
        </p:spPr>
        <p:style>
          <a:lnRef idx="1">
            <a:schemeClr val="accent1"/>
          </a:lnRef>
          <a:fillRef idx="0">
            <a:schemeClr val="accent1"/>
          </a:fillRef>
          <a:effectRef idx="0">
            <a:schemeClr val="accent1"/>
          </a:effectRef>
          <a:fontRef idx="minor">
            <a:schemeClr val="tx1"/>
          </a:fontRef>
        </p:style>
      </p:cxnSp>
      <p:sp>
        <p:nvSpPr>
          <p:cNvPr id="3" name="Plassholder for innhold 2">
            <a:extLst>
              <a:ext uri="{C183D7F6-B498-43B3-948B-1728B52AA6E4}">
                <adec:decorative xmlns:adec="http://schemas.microsoft.com/office/drawing/2017/decorative" val="1"/>
              </a:ext>
            </a:extLst>
          </p:cNvPr>
          <p:cNvSpPr>
            <a:spLocks noGrp="1"/>
          </p:cNvSpPr>
          <p:nvPr>
            <p:ph idx="1" hasCustomPrompt="1"/>
          </p:nvPr>
        </p:nvSpPr>
        <p:spPr>
          <a:xfrm>
            <a:off x="811949" y="1347920"/>
            <a:ext cx="5246177" cy="5068078"/>
          </a:xfrm>
          <a:noFill/>
          <a:ln>
            <a:noFill/>
          </a:ln>
        </p:spPr>
        <p:txBody>
          <a:bodyPr lIns="180000" tIns="180000" rIns="180000" bIns="180000">
            <a:normAutofit/>
          </a:bodyPr>
          <a:lstStyle>
            <a:lvl1pPr>
              <a:lnSpc>
                <a:spcPct val="100000"/>
              </a:lnSpc>
              <a:buClr>
                <a:schemeClr val="accent1"/>
              </a:buClr>
              <a:defRPr sz="2000"/>
            </a:lvl1pPr>
            <a:lvl2pPr>
              <a:lnSpc>
                <a:spcPct val="100000"/>
              </a:lnSpc>
              <a:buClr>
                <a:schemeClr val="accent1"/>
              </a:buClr>
              <a:defRPr sz="2000">
                <a:latin typeface="+mn-lt"/>
              </a:defRPr>
            </a:lvl2pPr>
            <a:lvl3pPr>
              <a:lnSpc>
                <a:spcPct val="100000"/>
              </a:lnSpc>
              <a:buClr>
                <a:schemeClr val="accent1"/>
              </a:buClr>
              <a:defRPr sz="2000">
                <a:latin typeface="+mn-lt"/>
              </a:defRPr>
            </a:lvl3pPr>
            <a:lvl4pPr>
              <a:lnSpc>
                <a:spcPct val="100000"/>
              </a:lnSpc>
              <a:buClr>
                <a:schemeClr val="accent1"/>
              </a:buClr>
              <a:defRPr sz="2000">
                <a:latin typeface="+mn-lt"/>
              </a:defRPr>
            </a:lvl4pPr>
            <a:lvl5pPr>
              <a:lnSpc>
                <a:spcPct val="100000"/>
              </a:lnSpc>
              <a:buClr>
                <a:schemeClr val="accent1"/>
              </a:buClr>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sp>
        <p:nvSpPr>
          <p:cNvPr id="11" name="Rektangel 10">
            <a:extLst>
              <a:ext uri="{C183D7F6-B498-43B3-948B-1728B52AA6E4}">
                <adec:decorative xmlns:adec="http://schemas.microsoft.com/office/drawing/2017/decorative" val="1"/>
              </a:ext>
            </a:extLst>
          </p:cNvPr>
          <p:cNvSpPr/>
          <p:nvPr userDrawn="1"/>
        </p:nvSpPr>
        <p:spPr>
          <a:xfrm>
            <a:off x="6480905" y="1351536"/>
            <a:ext cx="5256000" cy="5058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nn-NO" noProof="0"/>
              <a:t>  </a:t>
            </a:r>
          </a:p>
        </p:txBody>
      </p:sp>
      <p:cxnSp>
        <p:nvCxnSpPr>
          <p:cNvPr id="17" name="Rett linje 16">
            <a:extLst>
              <a:ext uri="{C183D7F6-B498-43B3-948B-1728B52AA6E4}">
                <adec:decorative xmlns:adec="http://schemas.microsoft.com/office/drawing/2017/decorative" val="1"/>
              </a:ext>
            </a:extLst>
          </p:cNvPr>
          <p:cNvCxnSpPr/>
          <p:nvPr userDrawn="1"/>
        </p:nvCxnSpPr>
        <p:spPr>
          <a:xfrm>
            <a:off x="6472438" y="1361941"/>
            <a:ext cx="5256000" cy="0"/>
          </a:xfrm>
          <a:prstGeom prst="line">
            <a:avLst/>
          </a:prstGeom>
          <a:ln w="25400">
            <a:solidFill>
              <a:srgbClr val="00AFBA"/>
            </a:solidFill>
          </a:ln>
        </p:spPr>
        <p:style>
          <a:lnRef idx="1">
            <a:schemeClr val="accent1"/>
          </a:lnRef>
          <a:fillRef idx="0">
            <a:schemeClr val="accent1"/>
          </a:fillRef>
          <a:effectRef idx="0">
            <a:schemeClr val="accent1"/>
          </a:effectRef>
          <a:fontRef idx="minor">
            <a:schemeClr val="tx1"/>
          </a:fontRef>
        </p:style>
      </p:cxnSp>
      <p:sp>
        <p:nvSpPr>
          <p:cNvPr id="15" name="Plassholder for innhold 2">
            <a:extLst>
              <a:ext uri="{C183D7F6-B498-43B3-948B-1728B52AA6E4}">
                <adec:decorative xmlns:adec="http://schemas.microsoft.com/office/drawing/2017/decorative" val="1"/>
              </a:ext>
            </a:extLst>
          </p:cNvPr>
          <p:cNvSpPr>
            <a:spLocks noGrp="1"/>
          </p:cNvSpPr>
          <p:nvPr>
            <p:ph idx="12" hasCustomPrompt="1"/>
          </p:nvPr>
        </p:nvSpPr>
        <p:spPr>
          <a:xfrm>
            <a:off x="6472437" y="1347919"/>
            <a:ext cx="5256001" cy="5061617"/>
          </a:xfrm>
          <a:noFill/>
          <a:ln>
            <a:noFill/>
          </a:ln>
        </p:spPr>
        <p:txBody>
          <a:bodyPr lIns="180000" tIns="180000" rIns="180000" bIns="180000">
            <a:normAutofit/>
          </a:bodyPr>
          <a:lstStyle>
            <a:lvl1pPr>
              <a:buClr>
                <a:schemeClr val="accent1"/>
              </a:buClr>
              <a:defRPr sz="2000"/>
            </a:lvl1pPr>
            <a:lvl2pPr>
              <a:buClr>
                <a:schemeClr val="accent1"/>
              </a:buClr>
              <a:defRPr sz="2000">
                <a:latin typeface="+mn-lt"/>
              </a:defRPr>
            </a:lvl2pPr>
            <a:lvl3pPr>
              <a:buClr>
                <a:schemeClr val="accent1"/>
              </a:buClr>
              <a:defRPr sz="2000">
                <a:latin typeface="+mn-lt"/>
              </a:defRPr>
            </a:lvl3pPr>
            <a:lvl4pPr>
              <a:buClr>
                <a:schemeClr val="accent1"/>
              </a:buClr>
              <a:defRPr sz="2000">
                <a:latin typeface="+mn-lt"/>
              </a:defRPr>
            </a:lvl4pPr>
            <a:lvl5pPr>
              <a:buClr>
                <a:schemeClr val="accent1"/>
              </a:buClr>
              <a:defRPr sz="2000">
                <a:latin typeface="+mn-lt"/>
              </a:defRPr>
            </a:lvl5pPr>
          </a:lstStyle>
          <a:p>
            <a:pPr lvl="0"/>
            <a:r>
              <a:rPr lang="nn-NO" noProof="0" dirty="0"/>
              <a:t>Rediger tekststiler i malen</a:t>
            </a:r>
          </a:p>
          <a:p>
            <a:pPr lvl="1"/>
            <a:r>
              <a:rPr lang="nn-NO" noProof="0" dirty="0"/>
              <a:t>Andre nivå</a:t>
            </a:r>
          </a:p>
          <a:p>
            <a:pPr lvl="2"/>
            <a:r>
              <a:rPr lang="nn-NO" noProof="0" dirty="0"/>
              <a:t>Tredje nivå</a:t>
            </a:r>
          </a:p>
          <a:p>
            <a:pPr lvl="3"/>
            <a:r>
              <a:rPr lang="nn-NO" noProof="0" dirty="0"/>
              <a:t>Fjerde nivå</a:t>
            </a:r>
          </a:p>
          <a:p>
            <a:pPr lvl="4"/>
            <a:r>
              <a:rPr lang="nn-NO" noProof="0" dirty="0"/>
              <a:t>Femte nivå</a:t>
            </a:r>
          </a:p>
        </p:txBody>
      </p:sp>
      <p:grpSp>
        <p:nvGrpSpPr>
          <p:cNvPr id="12" name="Gruppe 11">
            <a:extLs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2">
              <a:lumMod val="40000"/>
              <a:lumOff val="60000"/>
            </a:schemeClr>
          </a:solidFill>
        </p:grpSpPr>
        <p:sp>
          <p:nvSpPr>
            <p:cNvPr id="13"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14"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5" name="Plassholder for bunntekst 4"/>
          <p:cNvSpPr>
            <a:spLocks noGrp="1"/>
          </p:cNvSpPr>
          <p:nvPr>
            <p:ph type="ftr" sz="quarter" idx="13"/>
          </p:nvPr>
        </p:nvSpPr>
        <p:spPr>
          <a:xfrm>
            <a:off x="811950" y="6408000"/>
            <a:ext cx="10933422" cy="450000"/>
          </a:xfrm>
        </p:spPr>
        <p:txBody>
          <a:bodyPr/>
          <a:lstStyle>
            <a:lvl1pPr>
              <a:defRPr>
                <a:solidFill>
                  <a:srgbClr val="737373"/>
                </a:solidFill>
              </a:defRPr>
            </a:lvl1pPr>
          </a:lstStyle>
          <a:p>
            <a:endParaRPr lang="nn-NO"/>
          </a:p>
        </p:txBody>
      </p:sp>
      <p:sp>
        <p:nvSpPr>
          <p:cNvPr id="7" name="Plassholder for lysbildenummer 6"/>
          <p:cNvSpPr>
            <a:spLocks noGrp="1"/>
          </p:cNvSpPr>
          <p:nvPr>
            <p:ph type="sldNum" sz="quarter" idx="14"/>
          </p:nvPr>
        </p:nvSpPr>
        <p:spPr/>
        <p:txBody>
          <a:bodyPr/>
          <a:lstStyle>
            <a:lvl1pPr>
              <a:defRPr>
                <a:solidFill>
                  <a:srgbClr val="737373"/>
                </a:solidFill>
              </a:defRPr>
            </a:lvl1pPr>
          </a:lstStyle>
          <a:p>
            <a:fld id="{D0BEE4E4-E047-6A49-BCB9-4D06E7BA237B}" type="slidenum">
              <a:rPr lang="nn-NO" smtClean="0"/>
              <a:pPr/>
              <a:t>‹#›</a:t>
            </a:fld>
            <a:endParaRPr lang="nn-NO" dirty="0"/>
          </a:p>
        </p:txBody>
      </p:sp>
    </p:spTree>
    <p:extLst>
      <p:ext uri="{BB962C8B-B14F-4D97-AF65-F5344CB8AC3E}">
        <p14:creationId xmlns:p14="http://schemas.microsoft.com/office/powerpoint/2010/main" val="2092050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o spalter med bakgrunn mørk">
    <p:bg>
      <p:bgRef idx="1001">
        <a:schemeClr val="bg2"/>
      </p:bgRef>
    </p:bg>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normAutofit/>
          </a:bodyPr>
          <a:lstStyle>
            <a:lvl1pPr algn="l">
              <a:lnSpc>
                <a:spcPct val="100000"/>
              </a:lnSpc>
              <a:defRPr sz="3200"/>
            </a:lvl1pPr>
          </a:lstStyle>
          <a:p>
            <a:r>
              <a:rPr lang="nb-NO" noProof="0"/>
              <a:t>Klikk for å redigere tittelstil</a:t>
            </a:r>
            <a:endParaRPr lang="nn-NO" noProof="0"/>
          </a:p>
        </p:txBody>
      </p:sp>
      <p:sp>
        <p:nvSpPr>
          <p:cNvPr id="4" name="Rektangel 3">
            <a:extLst>
              <a:ext uri="{C183D7F6-B498-43B3-948B-1728B52AA6E4}">
                <adec:decorative xmlns:adec="http://schemas.microsoft.com/office/drawing/2017/decorative" val="1"/>
              </a:ext>
            </a:extLst>
          </p:cNvPr>
          <p:cNvSpPr/>
          <p:nvPr userDrawn="1"/>
        </p:nvSpPr>
        <p:spPr>
          <a:xfrm>
            <a:off x="810594" y="1352959"/>
            <a:ext cx="5256000" cy="5058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nn-NO" noProof="0"/>
              <a:t>  </a:t>
            </a:r>
          </a:p>
        </p:txBody>
      </p:sp>
      <p:cxnSp>
        <p:nvCxnSpPr>
          <p:cNvPr id="6" name="Rett linje 5">
            <a:extLst>
              <a:ext uri="{C183D7F6-B498-43B3-948B-1728B52AA6E4}">
                <adec:decorative xmlns:adec="http://schemas.microsoft.com/office/drawing/2017/decorative" val="1"/>
              </a:ext>
            </a:extLst>
          </p:cNvPr>
          <p:cNvCxnSpPr/>
          <p:nvPr userDrawn="1"/>
        </p:nvCxnSpPr>
        <p:spPr>
          <a:xfrm>
            <a:off x="809427" y="1362845"/>
            <a:ext cx="52560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ssholder for innhold 2">
            <a:extLst>
              <a:ext uri="{C183D7F6-B498-43B3-948B-1728B52AA6E4}">
                <adec:decorative xmlns:adec="http://schemas.microsoft.com/office/drawing/2017/decorative" val="1"/>
              </a:ext>
            </a:extLst>
          </p:cNvPr>
          <p:cNvSpPr>
            <a:spLocks noGrp="1"/>
          </p:cNvSpPr>
          <p:nvPr>
            <p:ph idx="1" hasCustomPrompt="1"/>
          </p:nvPr>
        </p:nvSpPr>
        <p:spPr>
          <a:xfrm>
            <a:off x="811949" y="1347919"/>
            <a:ext cx="5246177" cy="5045153"/>
          </a:xfrm>
          <a:noFill/>
          <a:ln>
            <a:noFill/>
          </a:ln>
        </p:spPr>
        <p:txBody>
          <a:bodyPr lIns="180000" tIns="180000" rIns="180000" bIns="180000">
            <a:normAutofit/>
          </a:bodyPr>
          <a:lstStyle>
            <a:lvl1pPr>
              <a:lnSpc>
                <a:spcPct val="100000"/>
              </a:lnSpc>
              <a:buClr>
                <a:schemeClr val="accent2"/>
              </a:buClr>
              <a:defRPr sz="2000"/>
            </a:lvl1pPr>
            <a:lvl2pPr>
              <a:lnSpc>
                <a:spcPct val="100000"/>
              </a:lnSpc>
              <a:buClr>
                <a:schemeClr val="accent2"/>
              </a:buClr>
              <a:defRPr sz="2000">
                <a:latin typeface="+mn-lt"/>
              </a:defRPr>
            </a:lvl2pPr>
            <a:lvl3pPr>
              <a:lnSpc>
                <a:spcPct val="100000"/>
              </a:lnSpc>
              <a:buClr>
                <a:schemeClr val="accent2"/>
              </a:buClr>
              <a:defRPr sz="2000">
                <a:latin typeface="+mn-lt"/>
              </a:defRPr>
            </a:lvl3pPr>
            <a:lvl4pPr>
              <a:lnSpc>
                <a:spcPct val="100000"/>
              </a:lnSpc>
              <a:buClr>
                <a:schemeClr val="accent2"/>
              </a:buClr>
              <a:defRPr sz="2000">
                <a:latin typeface="+mn-lt"/>
              </a:defRPr>
            </a:lvl4pPr>
            <a:lvl5pPr>
              <a:lnSpc>
                <a:spcPct val="100000"/>
              </a:lnSpc>
              <a:buClr>
                <a:schemeClr val="accent2"/>
              </a:buClr>
              <a:defRPr sz="2000">
                <a:latin typeface="+mn-lt"/>
              </a:defRPr>
            </a:lvl5pPr>
          </a:lstStyle>
          <a:p>
            <a:pPr lvl="0"/>
            <a:r>
              <a:rPr lang="nn-NO" noProof="0" dirty="0"/>
              <a:t>Rediger tekststiler i malen</a:t>
            </a:r>
          </a:p>
          <a:p>
            <a:pPr lvl="1"/>
            <a:r>
              <a:rPr lang="nn-NO" noProof="0" dirty="0"/>
              <a:t>Andre nivå</a:t>
            </a:r>
          </a:p>
          <a:p>
            <a:pPr lvl="2"/>
            <a:r>
              <a:rPr lang="nn-NO" noProof="0" dirty="0"/>
              <a:t>Tredje nivå</a:t>
            </a:r>
          </a:p>
          <a:p>
            <a:pPr lvl="3"/>
            <a:r>
              <a:rPr lang="nn-NO" noProof="0" dirty="0"/>
              <a:t>Fjerde nivå</a:t>
            </a:r>
          </a:p>
          <a:p>
            <a:pPr lvl="4"/>
            <a:r>
              <a:rPr lang="nn-NO" noProof="0" dirty="0"/>
              <a:t>Femte nivå</a:t>
            </a:r>
          </a:p>
        </p:txBody>
      </p:sp>
      <p:sp>
        <p:nvSpPr>
          <p:cNvPr id="11" name="Rektangel 10">
            <a:extLst>
              <a:ext uri="{C183D7F6-B498-43B3-948B-1728B52AA6E4}">
                <adec:decorative xmlns:adec="http://schemas.microsoft.com/office/drawing/2017/decorative" val="1"/>
              </a:ext>
            </a:extLst>
          </p:cNvPr>
          <p:cNvSpPr/>
          <p:nvPr userDrawn="1"/>
        </p:nvSpPr>
        <p:spPr>
          <a:xfrm>
            <a:off x="6480905" y="1351536"/>
            <a:ext cx="5256000" cy="5058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nn-NO" noProof="0"/>
              <a:t>  </a:t>
            </a:r>
          </a:p>
        </p:txBody>
      </p:sp>
      <p:cxnSp>
        <p:nvCxnSpPr>
          <p:cNvPr id="17" name="Rett linje 16">
            <a:extLst>
              <a:ext uri="{C183D7F6-B498-43B3-948B-1728B52AA6E4}">
                <adec:decorative xmlns:adec="http://schemas.microsoft.com/office/drawing/2017/decorative" val="1"/>
              </a:ext>
            </a:extLst>
          </p:cNvPr>
          <p:cNvCxnSpPr/>
          <p:nvPr userDrawn="1"/>
        </p:nvCxnSpPr>
        <p:spPr>
          <a:xfrm>
            <a:off x="6472438" y="1361941"/>
            <a:ext cx="52560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Plassholder for innhold 2">
            <a:extLst>
              <a:ext uri="{C183D7F6-B498-43B3-948B-1728B52AA6E4}">
                <adec:decorative xmlns:adec="http://schemas.microsoft.com/office/drawing/2017/decorative" val="1"/>
              </a:ext>
            </a:extLst>
          </p:cNvPr>
          <p:cNvSpPr>
            <a:spLocks noGrp="1"/>
          </p:cNvSpPr>
          <p:nvPr>
            <p:ph idx="12" hasCustomPrompt="1"/>
          </p:nvPr>
        </p:nvSpPr>
        <p:spPr>
          <a:xfrm>
            <a:off x="6472437" y="1347918"/>
            <a:ext cx="5256001" cy="5055041"/>
          </a:xfrm>
          <a:noFill/>
          <a:ln>
            <a:noFill/>
          </a:ln>
        </p:spPr>
        <p:txBody>
          <a:bodyPr lIns="180000" tIns="180000" rIns="180000" bIns="180000">
            <a:normAutofit/>
          </a:bodyPr>
          <a:lstStyle>
            <a:lvl1pPr>
              <a:buClr>
                <a:schemeClr val="accent2"/>
              </a:buClr>
              <a:defRPr sz="2000"/>
            </a:lvl1pPr>
            <a:lvl2pPr>
              <a:buClr>
                <a:schemeClr val="accent2"/>
              </a:buClr>
              <a:defRPr sz="2000">
                <a:latin typeface="+mn-lt"/>
              </a:defRPr>
            </a:lvl2pPr>
            <a:lvl3pPr>
              <a:buClr>
                <a:schemeClr val="accent2"/>
              </a:buClr>
              <a:defRPr sz="2000">
                <a:latin typeface="+mn-lt"/>
              </a:defRPr>
            </a:lvl3pPr>
            <a:lvl4pPr>
              <a:buClr>
                <a:schemeClr val="accent2"/>
              </a:buClr>
              <a:defRPr sz="2000">
                <a:latin typeface="+mn-lt"/>
              </a:defRPr>
            </a:lvl4pPr>
            <a:lvl5pPr>
              <a:buClr>
                <a:schemeClr val="accent2"/>
              </a:buClr>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grpSp>
        <p:nvGrpSpPr>
          <p:cNvPr id="12" name="Gruppe 11">
            <a:extLs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1"/>
          </a:solidFill>
        </p:grpSpPr>
        <p:sp>
          <p:nvSpPr>
            <p:cNvPr id="13"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14"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5" name="Plassholder for bunntekst 4"/>
          <p:cNvSpPr>
            <a:spLocks noGrp="1"/>
          </p:cNvSpPr>
          <p:nvPr>
            <p:ph type="ftr" sz="quarter" idx="13"/>
          </p:nvPr>
        </p:nvSpPr>
        <p:spPr>
          <a:xfrm>
            <a:off x="811950" y="6408000"/>
            <a:ext cx="10924955" cy="450000"/>
          </a:xfrm>
        </p:spPr>
        <p:txBody>
          <a:bodyPr/>
          <a:lstStyle>
            <a:lvl1pPr>
              <a:defRPr>
                <a:solidFill>
                  <a:schemeClr val="tx1"/>
                </a:solidFill>
              </a:defRPr>
            </a:lvl1pPr>
          </a:lstStyle>
          <a:p>
            <a:endParaRPr lang="nn-NO"/>
          </a:p>
        </p:txBody>
      </p:sp>
      <p:sp>
        <p:nvSpPr>
          <p:cNvPr id="7" name="Plassholder for lysbildenummer 6"/>
          <p:cNvSpPr>
            <a:spLocks noGrp="1"/>
          </p:cNvSpPr>
          <p:nvPr>
            <p:ph type="sldNum" sz="quarter" idx="14"/>
          </p:nvPr>
        </p:nvSpPr>
        <p:spPr/>
        <p:txBody>
          <a:bodyPr/>
          <a:lstStyle>
            <a:lvl1pPr>
              <a:defRPr>
                <a:solidFill>
                  <a:schemeClr val="tx1"/>
                </a:solidFill>
              </a:defRPr>
            </a:lvl1pPr>
          </a:lstStyle>
          <a:p>
            <a:fld id="{D0BEE4E4-E047-6A49-BCB9-4D06E7BA237B}" type="slidenum">
              <a:rPr lang="nn-NO" smtClean="0"/>
              <a:pPr/>
              <a:t>‹#›</a:t>
            </a:fld>
            <a:endParaRPr lang="nn-NO"/>
          </a:p>
        </p:txBody>
      </p:sp>
    </p:spTree>
    <p:extLst>
      <p:ext uri="{BB962C8B-B14F-4D97-AF65-F5344CB8AC3E}">
        <p14:creationId xmlns:p14="http://schemas.microsoft.com/office/powerpoint/2010/main" val="3153666560"/>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killeside lys - stående bilde">
    <p:bg>
      <p:bgRef idx="1001">
        <a:schemeClr val="bg1"/>
      </p:bgRef>
    </p:bg>
    <p:spTree>
      <p:nvGrpSpPr>
        <p:cNvPr id="1" name=""/>
        <p:cNvGrpSpPr/>
        <p:nvPr/>
      </p:nvGrpSpPr>
      <p:grpSpPr>
        <a:xfrm>
          <a:off x="0" y="0"/>
          <a:ext cx="0" cy="0"/>
          <a:chOff x="0" y="0"/>
          <a:chExt cx="0" cy="0"/>
        </a:xfrm>
      </p:grpSpPr>
      <p:sp>
        <p:nvSpPr>
          <p:cNvPr id="7" name="Tittel 1"/>
          <p:cNvSpPr>
            <a:spLocks noGrp="1"/>
          </p:cNvSpPr>
          <p:nvPr>
            <p:ph type="ctrTitle"/>
          </p:nvPr>
        </p:nvSpPr>
        <p:spPr>
          <a:xfrm>
            <a:off x="809426" y="1879389"/>
            <a:ext cx="4914000" cy="1258529"/>
          </a:xfrm>
        </p:spPr>
        <p:txBody>
          <a:bodyPr lIns="0" tIns="0" rIns="0" bIns="0" anchor="b">
            <a:normAutofit/>
          </a:bodyPr>
          <a:lstStyle>
            <a:lvl1pPr algn="l">
              <a:lnSpc>
                <a:spcPct val="100000"/>
              </a:lnSpc>
              <a:defRPr sz="2800" b="0">
                <a:solidFill>
                  <a:schemeClr val="tx2"/>
                </a:solidFill>
              </a:defRPr>
            </a:lvl1pPr>
          </a:lstStyle>
          <a:p>
            <a:r>
              <a:rPr lang="nb-NO" noProof="0"/>
              <a:t>Klikk for å redigere tittelstil</a:t>
            </a:r>
            <a:endParaRPr lang="nn-NO" noProof="0"/>
          </a:p>
        </p:txBody>
      </p:sp>
      <p:cxnSp>
        <p:nvCxnSpPr>
          <p:cNvPr id="9" name="Rett linje 8"/>
          <p:cNvCxnSpPr/>
          <p:nvPr userDrawn="1"/>
        </p:nvCxnSpPr>
        <p:spPr>
          <a:xfrm>
            <a:off x="809427" y="3434389"/>
            <a:ext cx="42193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Undertittel 2"/>
          <p:cNvSpPr>
            <a:spLocks noGrp="1"/>
          </p:cNvSpPr>
          <p:nvPr>
            <p:ph type="subTitle" idx="1"/>
          </p:nvPr>
        </p:nvSpPr>
        <p:spPr>
          <a:xfrm>
            <a:off x="809426" y="3703967"/>
            <a:ext cx="4860000" cy="1051200"/>
          </a:xfrm>
        </p:spPr>
        <p:txBody>
          <a:bodyPr lIns="0" tIns="0" rIns="0" bIns="0">
            <a:normAutofit/>
          </a:bodyPr>
          <a:lstStyle>
            <a:lvl1pPr marL="0" indent="0" algn="l">
              <a:lnSpc>
                <a:spcPct val="100000"/>
              </a:lnSpc>
              <a:buNone/>
              <a:defRPr sz="22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Klikk for å redigere undertittelstil i malen</a:t>
            </a:r>
            <a:endParaRPr lang="nn-NO" noProof="0"/>
          </a:p>
        </p:txBody>
      </p:sp>
      <p:sp>
        <p:nvSpPr>
          <p:cNvPr id="5" name="Plassholder for bilde 8"/>
          <p:cNvSpPr>
            <a:spLocks noGrp="1"/>
          </p:cNvSpPr>
          <p:nvPr>
            <p:ph type="pic" sz="quarter" idx="12" hasCustomPrompt="1"/>
          </p:nvPr>
        </p:nvSpPr>
        <p:spPr>
          <a:xfrm>
            <a:off x="6252000" y="5495"/>
            <a:ext cx="5940000" cy="6852505"/>
          </a:xfrm>
        </p:spPr>
        <p:txBody>
          <a:bodyPr/>
          <a:lstStyle>
            <a:lvl1pPr marL="0" indent="0">
              <a:buNone/>
              <a:defRPr/>
            </a:lvl1pPr>
          </a:lstStyle>
          <a:p>
            <a:r>
              <a:rPr lang="nn-NO" noProof="0"/>
              <a:t>Klikk ikonet for å legge til et bilde</a:t>
            </a:r>
          </a:p>
        </p:txBody>
      </p:sp>
      <p:grpSp>
        <p:nvGrpSpPr>
          <p:cNvPr id="2" name="Gruppe 1">
            <a:extLst>
              <a:ext uri="{FF2B5EF4-FFF2-40B4-BE49-F238E27FC236}">
                <a16:creationId xmlns:a16="http://schemas.microsoft.com/office/drawing/2014/main" id="{FEB64504-D893-96C3-CC08-90463C0123CF}"/>
              </a:ex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2">
              <a:lumMod val="40000"/>
              <a:lumOff val="60000"/>
            </a:schemeClr>
          </a:solidFill>
        </p:grpSpPr>
        <p:sp>
          <p:nvSpPr>
            <p:cNvPr id="3" name="Freeform 5">
              <a:extLst>
                <a:ext uri="{FF2B5EF4-FFF2-40B4-BE49-F238E27FC236}">
                  <a16:creationId xmlns:a16="http://schemas.microsoft.com/office/drawing/2014/main" id="{CEEC8FFC-7738-6330-6C48-7801DEB5E46F}"/>
                </a:ext>
              </a:extLst>
            </p:cNvPr>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4" name="Freeform 6">
              <a:extLst>
                <a:ext uri="{FF2B5EF4-FFF2-40B4-BE49-F238E27FC236}">
                  <a16:creationId xmlns:a16="http://schemas.microsoft.com/office/drawing/2014/main" id="{BF079F19-B945-0AD3-4300-0FDDDEBAEFBB}"/>
                </a:ext>
              </a:extLst>
            </p:cNvPr>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Tree>
    <p:extLst>
      <p:ext uri="{BB962C8B-B14F-4D97-AF65-F5344CB8AC3E}">
        <p14:creationId xmlns:p14="http://schemas.microsoft.com/office/powerpoint/2010/main" val="172482348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26102" y="0"/>
            <a:ext cx="10926000" cy="1350000"/>
          </a:xfrm>
          <a:prstGeom prst="rect">
            <a:avLst/>
          </a:prstGeom>
        </p:spPr>
        <p:txBody>
          <a:bodyPr vert="horz" lIns="0" tIns="0" rIns="0" bIns="0" rtlCol="0" anchor="ctr">
            <a:normAutofit/>
          </a:bodyPr>
          <a:lstStyle/>
          <a:p>
            <a:r>
              <a:rPr lang="nn-NO" noProof="0"/>
              <a:t>Klikk for å redigere tittelstil</a:t>
            </a:r>
          </a:p>
        </p:txBody>
      </p:sp>
      <p:sp>
        <p:nvSpPr>
          <p:cNvPr id="3" name="Plassholder for tekst 2"/>
          <p:cNvSpPr>
            <a:spLocks noGrp="1"/>
          </p:cNvSpPr>
          <p:nvPr>
            <p:ph type="body" idx="1"/>
          </p:nvPr>
        </p:nvSpPr>
        <p:spPr>
          <a:xfrm>
            <a:off x="826101" y="1350000"/>
            <a:ext cx="10926001" cy="5056053"/>
          </a:xfrm>
          <a:prstGeom prst="rect">
            <a:avLst/>
          </a:prstGeom>
        </p:spPr>
        <p:txBody>
          <a:bodyPr vert="horz" lIns="0" tIns="0" rIns="0" bIns="0" rtlCol="0">
            <a:normAutofit/>
          </a:bodyPr>
          <a:lstStyle/>
          <a:p>
            <a:pPr lvl="0"/>
            <a:r>
              <a:rPr lang="nn-NO" noProof="0" dirty="0"/>
              <a:t>Klikk for å redigere tekststiler i malen</a:t>
            </a:r>
          </a:p>
          <a:p>
            <a:pPr lvl="1"/>
            <a:r>
              <a:rPr lang="nn-NO" noProof="0" dirty="0"/>
              <a:t>Andre nivå</a:t>
            </a:r>
          </a:p>
          <a:p>
            <a:pPr lvl="2"/>
            <a:r>
              <a:rPr lang="nn-NO" noProof="0" dirty="0"/>
              <a:t>Tredje nivå</a:t>
            </a:r>
          </a:p>
          <a:p>
            <a:pPr lvl="3"/>
            <a:r>
              <a:rPr lang="nn-NO" noProof="0" dirty="0"/>
              <a:t>Fjerde nivå</a:t>
            </a:r>
          </a:p>
          <a:p>
            <a:pPr lvl="4"/>
            <a:r>
              <a:rPr lang="nn-NO" noProof="0" dirty="0"/>
              <a:t>Femte nivå</a:t>
            </a:r>
          </a:p>
        </p:txBody>
      </p:sp>
      <p:sp>
        <p:nvSpPr>
          <p:cNvPr id="16" name="Plassholder for bunntekst 4"/>
          <p:cNvSpPr>
            <a:spLocks noGrp="1"/>
          </p:cNvSpPr>
          <p:nvPr>
            <p:ph type="ftr" sz="quarter" idx="3"/>
          </p:nvPr>
        </p:nvSpPr>
        <p:spPr>
          <a:xfrm>
            <a:off x="811950" y="6408000"/>
            <a:ext cx="5252673" cy="450000"/>
          </a:xfrm>
          <a:prstGeom prst="rect">
            <a:avLst/>
          </a:prstGeom>
        </p:spPr>
        <p:txBody>
          <a:bodyPr lIns="0" tIns="0" rIns="0" bIns="0" anchor="ctr" anchorCtr="0"/>
          <a:lstStyle>
            <a:lvl1pPr algn="l">
              <a:defRPr sz="1000">
                <a:solidFill>
                  <a:schemeClr val="bg1">
                    <a:lumMod val="50000"/>
                  </a:schemeClr>
                </a:solidFill>
                <a:latin typeface="+mj-lt"/>
              </a:defRPr>
            </a:lvl1pPr>
          </a:lstStyle>
          <a:p>
            <a:endParaRPr lang="nn-NO" noProof="0"/>
          </a:p>
        </p:txBody>
      </p:sp>
      <p:sp>
        <p:nvSpPr>
          <p:cNvPr id="17" name="Plassholder for lysbildenummer 5"/>
          <p:cNvSpPr>
            <a:spLocks noGrp="1"/>
          </p:cNvSpPr>
          <p:nvPr>
            <p:ph type="sldNum" sz="quarter" idx="4"/>
          </p:nvPr>
        </p:nvSpPr>
        <p:spPr>
          <a:xfrm>
            <a:off x="11738087" y="6406054"/>
            <a:ext cx="450000" cy="450000"/>
          </a:xfrm>
          <a:prstGeom prst="rect">
            <a:avLst/>
          </a:prstGeom>
        </p:spPr>
        <p:txBody>
          <a:bodyPr lIns="0" tIns="0" rIns="0" bIns="0" anchor="ctr" anchorCtr="0"/>
          <a:lstStyle>
            <a:lvl1pPr algn="ctr">
              <a:defRPr sz="1000" b="0">
                <a:solidFill>
                  <a:srgbClr val="757575"/>
                </a:solidFill>
                <a:latin typeface="+mn-lt"/>
              </a:defRPr>
            </a:lvl1pPr>
          </a:lstStyle>
          <a:p>
            <a:fld id="{D0BEE4E4-E047-6A49-BCB9-4D06E7BA237B}" type="slidenum">
              <a:rPr lang="nn-NO" smtClean="0"/>
              <a:pPr/>
              <a:t>‹#›</a:t>
            </a:fld>
            <a:endParaRPr lang="nn-NO"/>
          </a:p>
        </p:txBody>
      </p:sp>
    </p:spTree>
    <p:extLst>
      <p:ext uri="{BB962C8B-B14F-4D97-AF65-F5344CB8AC3E}">
        <p14:creationId xmlns:p14="http://schemas.microsoft.com/office/powerpoint/2010/main" val="1377259176"/>
      </p:ext>
    </p:extLst>
  </p:cSld>
  <p:clrMap bg1="lt1" tx1="dk1" bg2="lt2" tx2="dk2" accent1="accent1" accent2="accent2" accent3="accent3" accent4="accent4" accent5="accent5" accent6="accent6" hlink="hlink" folHlink="folHlink"/>
  <p:sldLayoutIdLst>
    <p:sldLayoutId id="2147483649" r:id="rId1"/>
    <p:sldLayoutId id="2147483673" r:id="rId2"/>
    <p:sldLayoutId id="2147483663" r:id="rId3"/>
    <p:sldLayoutId id="2147483674" r:id="rId4"/>
    <p:sldLayoutId id="2147483650" r:id="rId5"/>
    <p:sldLayoutId id="2147483681" r:id="rId6"/>
    <p:sldLayoutId id="2147483664" r:id="rId7"/>
    <p:sldLayoutId id="2147483680" r:id="rId8"/>
    <p:sldLayoutId id="2147483671" r:id="rId9"/>
    <p:sldLayoutId id="2147483667" r:id="rId10"/>
    <p:sldLayoutId id="2147483672" r:id="rId11"/>
    <p:sldLayoutId id="2147483670" r:id="rId12"/>
    <p:sldLayoutId id="2147483665" r:id="rId13"/>
    <p:sldLayoutId id="2147483682" r:id="rId14"/>
    <p:sldLayoutId id="2147483666" r:id="rId15"/>
    <p:sldLayoutId id="2147483683" r:id="rId16"/>
    <p:sldLayoutId id="2147483685" r:id="rId17"/>
    <p:sldLayoutId id="2147483679" r:id="rId18"/>
    <p:sldLayoutId id="2147483684" r:id="rId19"/>
    <p:sldLayoutId id="2147483655" r:id="rId20"/>
    <p:sldLayoutId id="2147483661" r:id="rId21"/>
    <p:sldLayoutId id="2147483668" r:id="rId22"/>
    <p:sldLayoutId id="2147483675" r:id="rId23"/>
  </p:sldLayoutIdLst>
  <p:hf hdr="0" dt="0"/>
  <p:txStyles>
    <p:titleStyle>
      <a:lvl1pPr algn="l" defTabSz="914400" rtl="0" eaLnBrk="1" latinLnBrk="0" hangingPunct="1">
        <a:lnSpc>
          <a:spcPct val="100000"/>
        </a:lnSpc>
        <a:spcBef>
          <a:spcPct val="0"/>
        </a:spcBef>
        <a:buNone/>
        <a:defRPr sz="3200" b="0" kern="1200">
          <a:solidFill>
            <a:schemeClr val="tx2"/>
          </a:solidFill>
          <a:latin typeface="+mj-lt"/>
          <a:ea typeface="+mj-ea"/>
          <a:cs typeface="+mj-cs"/>
        </a:defRPr>
      </a:lvl1pPr>
    </p:titleStyle>
    <p:bodyStyle>
      <a:lvl1pPr marL="342900" indent="-342900" algn="l" defTabSz="914400" rtl="0" eaLnBrk="1" latinLnBrk="0" hangingPunct="1">
        <a:lnSpc>
          <a:spcPct val="100000"/>
        </a:lnSpc>
        <a:spcBef>
          <a:spcPts val="1000"/>
        </a:spcBef>
        <a:buClr>
          <a:schemeClr val="accent1"/>
        </a:buClr>
        <a:buFont typeface=".AppleSystemUIFont" charset="-12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AppleSystemUIFont" charset="-120"/>
        <a:buChar char="›"/>
        <a:defRPr sz="2400" kern="1200">
          <a:solidFill>
            <a:schemeClr val="tx2"/>
          </a:solidFill>
          <a:latin typeface="+mj-lt"/>
          <a:ea typeface="Georgia" charset="0"/>
          <a:cs typeface="Georgia" charset="0"/>
        </a:defRPr>
      </a:lvl2pPr>
      <a:lvl3pPr marL="1143000" indent="-228600" algn="l" defTabSz="914400" rtl="0" eaLnBrk="1" latinLnBrk="0" hangingPunct="1">
        <a:lnSpc>
          <a:spcPct val="100000"/>
        </a:lnSpc>
        <a:spcBef>
          <a:spcPts val="500"/>
        </a:spcBef>
        <a:buClr>
          <a:schemeClr val="accent1"/>
        </a:buClr>
        <a:buFont typeface=".AppleSystemUIFont" charset="-120"/>
        <a:buChar char="›"/>
        <a:defRPr sz="2400" kern="1200">
          <a:solidFill>
            <a:schemeClr val="tx2"/>
          </a:solidFill>
          <a:latin typeface="+mj-lt"/>
          <a:ea typeface="Georgia" charset="0"/>
          <a:cs typeface="Georgia" charset="0"/>
        </a:defRPr>
      </a:lvl3pPr>
      <a:lvl4pPr marL="1600200" indent="-228600" algn="l" defTabSz="914400" rtl="0" eaLnBrk="1" latinLnBrk="0" hangingPunct="1">
        <a:lnSpc>
          <a:spcPct val="100000"/>
        </a:lnSpc>
        <a:spcBef>
          <a:spcPts val="500"/>
        </a:spcBef>
        <a:buClr>
          <a:schemeClr val="accent1"/>
        </a:buClr>
        <a:buFont typeface=".AppleSystemUIFont" charset="-120"/>
        <a:buChar char="›"/>
        <a:defRPr sz="2400" kern="1200">
          <a:solidFill>
            <a:schemeClr val="tx2"/>
          </a:solidFill>
          <a:latin typeface="+mj-lt"/>
          <a:ea typeface="Georgia" charset="0"/>
          <a:cs typeface="Georgia" charset="0"/>
        </a:defRPr>
      </a:lvl4pPr>
      <a:lvl5pPr marL="2057400" indent="-228600" algn="l" defTabSz="914400" rtl="0" eaLnBrk="1" latinLnBrk="0" hangingPunct="1">
        <a:lnSpc>
          <a:spcPct val="100000"/>
        </a:lnSpc>
        <a:spcBef>
          <a:spcPts val="500"/>
        </a:spcBef>
        <a:buClr>
          <a:schemeClr val="accent1"/>
        </a:buClr>
        <a:buFont typeface=".AppleSystemUIFont" charset="-120"/>
        <a:buChar char="›"/>
        <a:defRPr sz="2400" kern="1200">
          <a:solidFill>
            <a:schemeClr val="tx2"/>
          </a:solidFill>
          <a:latin typeface="+mj-lt"/>
          <a:ea typeface="Georgia" charset="0"/>
          <a:cs typeface="Georgi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1.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0.png"/><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6670901-B82F-DAE8-B934-A8A0556A3194}"/>
              </a:ext>
            </a:extLst>
          </p:cNvPr>
          <p:cNvSpPr>
            <a:spLocks noGrp="1"/>
          </p:cNvSpPr>
          <p:nvPr>
            <p:ph type="ctrTitle"/>
          </p:nvPr>
        </p:nvSpPr>
        <p:spPr/>
        <p:txBody>
          <a:bodyPr>
            <a:normAutofit fontScale="90000"/>
          </a:bodyPr>
          <a:lstStyle/>
          <a:p>
            <a:r>
              <a:rPr lang="nn-NO" dirty="0"/>
              <a:t>Final </a:t>
            </a:r>
            <a:r>
              <a:rPr lang="nn-NO" dirty="0" err="1"/>
              <a:t>presentation</a:t>
            </a:r>
            <a:r>
              <a:rPr lang="nn-NO" dirty="0"/>
              <a:t>- Gruppe 15  </a:t>
            </a:r>
            <a:br>
              <a:rPr lang="nn-NO" dirty="0"/>
            </a:br>
            <a:r>
              <a:rPr lang="nn-NO" dirty="0" err="1"/>
              <a:t>Hexacopter</a:t>
            </a:r>
            <a:r>
              <a:rPr lang="nn-NO" dirty="0"/>
              <a:t> som </a:t>
            </a:r>
            <a:r>
              <a:rPr lang="nn-NO" dirty="0" err="1"/>
              <a:t>plukker</a:t>
            </a:r>
            <a:r>
              <a:rPr lang="nn-NO" dirty="0"/>
              <a:t> plommer</a:t>
            </a:r>
          </a:p>
        </p:txBody>
      </p:sp>
      <p:sp>
        <p:nvSpPr>
          <p:cNvPr id="3" name="Undertittel 2">
            <a:extLst>
              <a:ext uri="{FF2B5EF4-FFF2-40B4-BE49-F238E27FC236}">
                <a16:creationId xmlns:a16="http://schemas.microsoft.com/office/drawing/2014/main" id="{21AC5811-EE5A-0A69-FA0A-5E7038666A1C}"/>
              </a:ext>
            </a:extLst>
          </p:cNvPr>
          <p:cNvSpPr>
            <a:spLocks noGrp="1"/>
          </p:cNvSpPr>
          <p:nvPr>
            <p:ph type="subTitle" idx="1"/>
          </p:nvPr>
        </p:nvSpPr>
        <p:spPr/>
        <p:txBody>
          <a:bodyPr>
            <a:normAutofit fontScale="25000" lnSpcReduction="20000"/>
          </a:bodyPr>
          <a:lstStyle/>
          <a:p>
            <a:r>
              <a:rPr lang="nn-NO" sz="7200" dirty="0"/>
              <a:t>Emil J. Eidesen</a:t>
            </a:r>
          </a:p>
          <a:p>
            <a:r>
              <a:rPr lang="nn-NO" sz="7200" dirty="0"/>
              <a:t>Kristoffer R. Huseby</a:t>
            </a:r>
          </a:p>
          <a:p>
            <a:r>
              <a:rPr lang="nn-NO" sz="7200" dirty="0"/>
              <a:t>Kristoffer Løkvoll</a:t>
            </a:r>
          </a:p>
          <a:p>
            <a:r>
              <a:rPr lang="nn-NO" sz="7200" dirty="0"/>
              <a:t>Mikkel A. D. Sundberg</a:t>
            </a:r>
          </a:p>
          <a:p>
            <a:r>
              <a:rPr lang="nn-NO" sz="7200" dirty="0"/>
              <a:t>Simen S. Gåsland</a:t>
            </a:r>
          </a:p>
          <a:p>
            <a:endParaRPr lang="nn-NO" dirty="0"/>
          </a:p>
        </p:txBody>
      </p:sp>
      <p:pic>
        <p:nvPicPr>
          <p:cNvPr id="9" name="Plassholder for bilde 8" descr="Et bilde som inneholder tegnefilm&#10;&#10;Automatisk generert beskrivelse">
            <a:extLst>
              <a:ext uri="{FF2B5EF4-FFF2-40B4-BE49-F238E27FC236}">
                <a16:creationId xmlns:a16="http://schemas.microsoft.com/office/drawing/2014/main" id="{A04A6FC3-E2B7-DF07-DEF7-4E8E7DC50C73}"/>
              </a:ext>
            </a:extLst>
          </p:cNvPr>
          <p:cNvPicPr>
            <a:picLocks noGrp="1" noChangeAspect="1"/>
          </p:cNvPicPr>
          <p:nvPr>
            <p:ph type="pic" sz="quarter" idx="11"/>
          </p:nvPr>
        </p:nvPicPr>
        <p:blipFill>
          <a:blip r:embed="rId2"/>
          <a:srcRect l="13252" r="13252"/>
          <a:stretch>
            <a:fillRect/>
          </a:stretch>
        </p:blipFill>
        <p:spPr/>
      </p:pic>
    </p:spTree>
    <p:extLst>
      <p:ext uri="{BB962C8B-B14F-4D97-AF65-F5344CB8AC3E}">
        <p14:creationId xmlns:p14="http://schemas.microsoft.com/office/powerpoint/2010/main" val="3733337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6C7CBEF-C8E9-5B50-4369-1683FFDAC76F}"/>
              </a:ext>
            </a:extLst>
          </p:cNvPr>
          <p:cNvSpPr>
            <a:spLocks noGrp="1"/>
          </p:cNvSpPr>
          <p:nvPr>
            <p:ph type="title"/>
          </p:nvPr>
        </p:nvSpPr>
        <p:spPr/>
        <p:txBody>
          <a:bodyPr/>
          <a:lstStyle/>
          <a:p>
            <a:r>
              <a:rPr lang="nb-NO" dirty="0"/>
              <a:t>Hva vi har gjort så langt</a:t>
            </a:r>
            <a:endParaRPr lang="en-US" dirty="0"/>
          </a:p>
        </p:txBody>
      </p:sp>
      <p:sp>
        <p:nvSpPr>
          <p:cNvPr id="3" name="Plassholder for innhold 2">
            <a:extLst>
              <a:ext uri="{FF2B5EF4-FFF2-40B4-BE49-F238E27FC236}">
                <a16:creationId xmlns:a16="http://schemas.microsoft.com/office/drawing/2014/main" id="{90F738B7-5D52-AC1F-B2D8-DD7312599E99}"/>
              </a:ext>
            </a:extLst>
          </p:cNvPr>
          <p:cNvSpPr>
            <a:spLocks noGrp="1"/>
          </p:cNvSpPr>
          <p:nvPr>
            <p:ph idx="1"/>
          </p:nvPr>
        </p:nvSpPr>
        <p:spPr/>
        <p:txBody>
          <a:bodyPr/>
          <a:lstStyle/>
          <a:p>
            <a:r>
              <a:rPr lang="nb-NO" dirty="0"/>
              <a:t>Simulert den mobile basen i </a:t>
            </a:r>
            <a:r>
              <a:rPr lang="nb-NO" dirty="0" err="1"/>
              <a:t>Matlab</a:t>
            </a:r>
            <a:endParaRPr lang="nb-NO" dirty="0"/>
          </a:p>
          <a:p>
            <a:r>
              <a:rPr lang="nb-NO" dirty="0"/>
              <a:t>Implementert navigasjonsstrategi i </a:t>
            </a:r>
            <a:r>
              <a:rPr lang="nb-NO" dirty="0" err="1"/>
              <a:t>Matlab</a:t>
            </a:r>
            <a:r>
              <a:rPr lang="nb-NO" dirty="0"/>
              <a:t> </a:t>
            </a:r>
          </a:p>
          <a:p>
            <a:r>
              <a:rPr lang="nb-NO" dirty="0"/>
              <a:t>Simulert lokalisering med SLAM og </a:t>
            </a:r>
            <a:r>
              <a:rPr lang="nb-NO" dirty="0" err="1"/>
              <a:t>sensorikk</a:t>
            </a:r>
            <a:endParaRPr lang="nb-NO" dirty="0"/>
          </a:p>
          <a:p>
            <a:r>
              <a:rPr lang="nb-NO" dirty="0"/>
              <a:t>Ferdigstilt og simulert robotarm i </a:t>
            </a:r>
            <a:r>
              <a:rPr lang="nb-NO" dirty="0" err="1"/>
              <a:t>Matlab</a:t>
            </a:r>
            <a:r>
              <a:rPr lang="nb-NO" dirty="0"/>
              <a:t> </a:t>
            </a:r>
            <a:endParaRPr lang="en-US" dirty="0"/>
          </a:p>
        </p:txBody>
      </p:sp>
      <p:sp>
        <p:nvSpPr>
          <p:cNvPr id="5" name="Plassholder for lysbildenummer 4">
            <a:extLst>
              <a:ext uri="{FF2B5EF4-FFF2-40B4-BE49-F238E27FC236}">
                <a16:creationId xmlns:a16="http://schemas.microsoft.com/office/drawing/2014/main" id="{C96E42BA-3B1C-418B-7ADA-7158B82B5D01}"/>
              </a:ext>
            </a:extLst>
          </p:cNvPr>
          <p:cNvSpPr>
            <a:spLocks noGrp="1"/>
          </p:cNvSpPr>
          <p:nvPr>
            <p:ph type="sldNum" sz="quarter" idx="11"/>
          </p:nvPr>
        </p:nvSpPr>
        <p:spPr/>
        <p:txBody>
          <a:bodyPr/>
          <a:lstStyle/>
          <a:p>
            <a:fld id="{D0BEE4E4-E047-6A49-BCB9-4D06E7BA237B}" type="slidenum">
              <a:rPr lang="nn-NO" smtClean="0"/>
              <a:pPr/>
              <a:t>10</a:t>
            </a:fld>
            <a:endParaRPr lang="nn-NO"/>
          </a:p>
        </p:txBody>
      </p:sp>
      <p:sp>
        <p:nvSpPr>
          <p:cNvPr id="6" name="Plassholder for bunntekst 4">
            <a:extLst>
              <a:ext uri="{FF2B5EF4-FFF2-40B4-BE49-F238E27FC236}">
                <a16:creationId xmlns:a16="http://schemas.microsoft.com/office/drawing/2014/main" id="{3D7DB1D8-1D77-2726-F529-43BD708C0943}"/>
              </a:ext>
            </a:extLst>
          </p:cNvPr>
          <p:cNvSpPr>
            <a:spLocks noGrp="1"/>
          </p:cNvSpPr>
          <p:nvPr>
            <p:ph type="ftr" sz="quarter" idx="10"/>
          </p:nvPr>
        </p:nvSpPr>
        <p:spPr>
          <a:xfrm>
            <a:off x="811213" y="6408738"/>
            <a:ext cx="10923587" cy="449262"/>
          </a:xfrm>
        </p:spPr>
        <p:txBody>
          <a:bodyPr/>
          <a:lstStyle/>
          <a:p>
            <a:r>
              <a:rPr lang="nn-NO" dirty="0"/>
              <a:t>Gruppe 15 </a:t>
            </a:r>
          </a:p>
        </p:txBody>
      </p:sp>
    </p:spTree>
    <p:extLst>
      <p:ext uri="{BB962C8B-B14F-4D97-AF65-F5344CB8AC3E}">
        <p14:creationId xmlns:p14="http://schemas.microsoft.com/office/powerpoint/2010/main" val="600228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46E602F-9B5B-E04C-117C-96EB230EB39E}"/>
              </a:ext>
            </a:extLst>
          </p:cNvPr>
          <p:cNvSpPr>
            <a:spLocks noGrp="1"/>
          </p:cNvSpPr>
          <p:nvPr>
            <p:ph type="title"/>
          </p:nvPr>
        </p:nvSpPr>
        <p:spPr/>
        <p:txBody>
          <a:bodyPr/>
          <a:lstStyle/>
          <a:p>
            <a:r>
              <a:rPr lang="nb-NO" dirty="0"/>
              <a:t>Arbeid som gjenstår</a:t>
            </a:r>
            <a:endParaRPr lang="en-US" dirty="0"/>
          </a:p>
        </p:txBody>
      </p:sp>
      <p:sp>
        <p:nvSpPr>
          <p:cNvPr id="3" name="Plassholder for innhold 2">
            <a:extLst>
              <a:ext uri="{FF2B5EF4-FFF2-40B4-BE49-F238E27FC236}">
                <a16:creationId xmlns:a16="http://schemas.microsoft.com/office/drawing/2014/main" id="{C84931B5-D324-D50B-4F9E-2728EF5F2EFF}"/>
              </a:ext>
            </a:extLst>
          </p:cNvPr>
          <p:cNvSpPr>
            <a:spLocks noGrp="1"/>
          </p:cNvSpPr>
          <p:nvPr>
            <p:ph idx="1"/>
          </p:nvPr>
        </p:nvSpPr>
        <p:spPr/>
        <p:txBody>
          <a:bodyPr/>
          <a:lstStyle/>
          <a:p>
            <a:r>
              <a:rPr lang="nb-NO" dirty="0"/>
              <a:t>Testing av kontroller i </a:t>
            </a:r>
            <a:r>
              <a:rPr lang="nb-NO" dirty="0" err="1"/>
              <a:t>Matlab</a:t>
            </a:r>
            <a:endParaRPr lang="nb-NO" dirty="0"/>
          </a:p>
          <a:p>
            <a:r>
              <a:rPr lang="nb-NO" dirty="0"/>
              <a:t>Sy sammen alt til et endelig produkt</a:t>
            </a:r>
          </a:p>
          <a:p>
            <a:endParaRPr lang="en-US" dirty="0"/>
          </a:p>
        </p:txBody>
      </p:sp>
      <p:sp>
        <p:nvSpPr>
          <p:cNvPr id="5" name="Plassholder for lysbildenummer 4">
            <a:extLst>
              <a:ext uri="{FF2B5EF4-FFF2-40B4-BE49-F238E27FC236}">
                <a16:creationId xmlns:a16="http://schemas.microsoft.com/office/drawing/2014/main" id="{2D0AE76D-89C4-D3E3-BE38-B60F248BDCCF}"/>
              </a:ext>
            </a:extLst>
          </p:cNvPr>
          <p:cNvSpPr>
            <a:spLocks noGrp="1"/>
          </p:cNvSpPr>
          <p:nvPr>
            <p:ph type="sldNum" sz="quarter" idx="11"/>
          </p:nvPr>
        </p:nvSpPr>
        <p:spPr/>
        <p:txBody>
          <a:bodyPr/>
          <a:lstStyle/>
          <a:p>
            <a:fld id="{D0BEE4E4-E047-6A49-BCB9-4D06E7BA237B}" type="slidenum">
              <a:rPr lang="nn-NO" smtClean="0"/>
              <a:pPr/>
              <a:t>11</a:t>
            </a:fld>
            <a:endParaRPr lang="nn-NO"/>
          </a:p>
        </p:txBody>
      </p:sp>
      <p:sp>
        <p:nvSpPr>
          <p:cNvPr id="6" name="Plassholder for bunntekst 4">
            <a:extLst>
              <a:ext uri="{FF2B5EF4-FFF2-40B4-BE49-F238E27FC236}">
                <a16:creationId xmlns:a16="http://schemas.microsoft.com/office/drawing/2014/main" id="{09146528-0FD2-E242-FE99-63EA608A656A}"/>
              </a:ext>
            </a:extLst>
          </p:cNvPr>
          <p:cNvSpPr>
            <a:spLocks noGrp="1"/>
          </p:cNvSpPr>
          <p:nvPr>
            <p:ph type="ftr" sz="quarter" idx="10"/>
          </p:nvPr>
        </p:nvSpPr>
        <p:spPr>
          <a:xfrm>
            <a:off x="811213" y="6408738"/>
            <a:ext cx="10923587" cy="449262"/>
          </a:xfrm>
        </p:spPr>
        <p:txBody>
          <a:bodyPr/>
          <a:lstStyle/>
          <a:p>
            <a:r>
              <a:rPr lang="nn-NO" dirty="0"/>
              <a:t>Gruppe 15 </a:t>
            </a:r>
          </a:p>
        </p:txBody>
      </p:sp>
    </p:spTree>
    <p:extLst>
      <p:ext uri="{BB962C8B-B14F-4D97-AF65-F5344CB8AC3E}">
        <p14:creationId xmlns:p14="http://schemas.microsoft.com/office/powerpoint/2010/main" val="4086975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normAutofit fontScale="90000"/>
          </a:bodyPr>
          <a:lstStyle/>
          <a:p>
            <a:r>
              <a:rPr lang="nn-NO" dirty="0"/>
              <a:t>Takk for oss</a:t>
            </a:r>
          </a:p>
        </p:txBody>
      </p:sp>
    </p:spTree>
    <p:extLst>
      <p:ext uri="{BB962C8B-B14F-4D97-AF65-F5344CB8AC3E}">
        <p14:creationId xmlns:p14="http://schemas.microsoft.com/office/powerpoint/2010/main" val="1154330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92E8390-CFEF-1AC8-295B-9DFB7D3D0973}"/>
              </a:ext>
            </a:extLst>
          </p:cNvPr>
          <p:cNvSpPr>
            <a:spLocks noGrp="1"/>
          </p:cNvSpPr>
          <p:nvPr>
            <p:ph type="title"/>
          </p:nvPr>
        </p:nvSpPr>
        <p:spPr/>
        <p:txBody>
          <a:bodyPr/>
          <a:lstStyle/>
          <a:p>
            <a:r>
              <a:rPr lang="nb-NO" dirty="0"/>
              <a:t>Kinematikk</a:t>
            </a:r>
            <a:endParaRPr lang="en-US" dirty="0"/>
          </a:p>
        </p:txBody>
      </p:sp>
      <p:sp>
        <p:nvSpPr>
          <p:cNvPr id="3" name="Plassholder for innhold 2">
            <a:extLst>
              <a:ext uri="{FF2B5EF4-FFF2-40B4-BE49-F238E27FC236}">
                <a16:creationId xmlns:a16="http://schemas.microsoft.com/office/drawing/2014/main" id="{B235E12F-7B25-B2D4-47E8-520C960EAFBA}"/>
              </a:ext>
            </a:extLst>
          </p:cNvPr>
          <p:cNvSpPr>
            <a:spLocks noGrp="1"/>
          </p:cNvSpPr>
          <p:nvPr>
            <p:ph idx="1"/>
          </p:nvPr>
        </p:nvSpPr>
        <p:spPr/>
        <p:txBody>
          <a:bodyPr/>
          <a:lstStyle/>
          <a:p>
            <a:pPr>
              <a:lnSpc>
                <a:spcPts val="1350"/>
              </a:lnSpc>
            </a:pPr>
            <a:r>
              <a:rPr lang="nn-NO" sz="1800" b="0" i="0" u="none" strike="noStrike" dirty="0">
                <a:solidFill>
                  <a:srgbClr val="008013"/>
                </a:solidFill>
                <a:effectLst/>
                <a:latin typeface="Menlo"/>
              </a:rPr>
              <a:t>%</a:t>
            </a:r>
            <a:r>
              <a:rPr lang="nn-NO" sz="1800" b="0" i="0" u="none" strike="noStrike" dirty="0" err="1">
                <a:solidFill>
                  <a:srgbClr val="008013"/>
                </a:solidFill>
                <a:effectLst/>
                <a:latin typeface="Menlo"/>
              </a:rPr>
              <a:t>Default</a:t>
            </a:r>
            <a:r>
              <a:rPr lang="nn-NO" sz="1800" b="0" i="0" u="none" strike="noStrike" dirty="0">
                <a:solidFill>
                  <a:srgbClr val="008013"/>
                </a:solidFill>
                <a:effectLst/>
                <a:latin typeface="Menlo"/>
              </a:rPr>
              <a:t> q </a:t>
            </a:r>
            <a:endParaRPr lang="nn-NO" sz="1800" b="0" i="0" dirty="0">
              <a:solidFill>
                <a:srgbClr val="212121"/>
              </a:solidFill>
              <a:effectLst/>
              <a:latin typeface="Menlo"/>
            </a:endParaRPr>
          </a:p>
          <a:p>
            <a:pPr>
              <a:lnSpc>
                <a:spcPts val="1350"/>
              </a:lnSpc>
            </a:pPr>
            <a:r>
              <a:rPr lang="nn-NO" sz="1800" b="0" i="0" dirty="0" err="1">
                <a:solidFill>
                  <a:srgbClr val="212121"/>
                </a:solidFill>
                <a:effectLst/>
                <a:latin typeface="Menlo"/>
              </a:rPr>
              <a:t>qD</a:t>
            </a:r>
            <a:r>
              <a:rPr lang="nn-NO" sz="1800" b="0" i="0" dirty="0">
                <a:solidFill>
                  <a:srgbClr val="212121"/>
                </a:solidFill>
                <a:effectLst/>
                <a:latin typeface="Menlo"/>
              </a:rPr>
              <a:t> = [0 deg2rad(30) deg2rad(75) deg2rad(-15)];</a:t>
            </a:r>
          </a:p>
          <a:p>
            <a:pPr>
              <a:lnSpc>
                <a:spcPts val="1350"/>
              </a:lnSpc>
            </a:pPr>
            <a:endParaRPr lang="nn-NO" sz="1800" b="0" i="0" dirty="0">
              <a:solidFill>
                <a:srgbClr val="212121"/>
              </a:solidFill>
              <a:effectLst/>
              <a:latin typeface="Menlo"/>
            </a:endParaRPr>
          </a:p>
          <a:p>
            <a:pPr>
              <a:lnSpc>
                <a:spcPts val="1350"/>
              </a:lnSpc>
            </a:pPr>
            <a:r>
              <a:rPr lang="en-US" sz="1800" b="0" i="0" u="none" strike="noStrike" dirty="0">
                <a:solidFill>
                  <a:srgbClr val="008013"/>
                </a:solidFill>
                <a:effectLst/>
                <a:latin typeface="Menlo"/>
              </a:rPr>
              <a:t>%Forward kinematics</a:t>
            </a:r>
            <a:endParaRPr lang="en-US" sz="1800" b="0" i="0" dirty="0">
              <a:solidFill>
                <a:srgbClr val="212121"/>
              </a:solidFill>
              <a:effectLst/>
              <a:latin typeface="Menlo"/>
            </a:endParaRPr>
          </a:p>
          <a:p>
            <a:pPr>
              <a:lnSpc>
                <a:spcPts val="1350"/>
              </a:lnSpc>
            </a:pPr>
            <a:r>
              <a:rPr lang="en-US" sz="1800" b="0" i="0" dirty="0">
                <a:solidFill>
                  <a:srgbClr val="212121"/>
                </a:solidFill>
                <a:effectLst/>
                <a:latin typeface="Menlo"/>
              </a:rPr>
              <a:t>TFK = </a:t>
            </a:r>
            <a:r>
              <a:rPr lang="en-US" sz="1800" b="0" i="0" dirty="0" err="1">
                <a:solidFill>
                  <a:srgbClr val="212121"/>
                </a:solidFill>
                <a:effectLst/>
                <a:latin typeface="Menlo"/>
              </a:rPr>
              <a:t>robot.fkine</a:t>
            </a:r>
            <a:r>
              <a:rPr lang="en-US" sz="1800" b="0" i="0" dirty="0">
                <a:solidFill>
                  <a:srgbClr val="212121"/>
                </a:solidFill>
                <a:effectLst/>
                <a:latin typeface="Menlo"/>
              </a:rPr>
              <a:t>(</a:t>
            </a:r>
            <a:r>
              <a:rPr lang="en-US" sz="1800" b="0" i="0" dirty="0" err="1">
                <a:solidFill>
                  <a:srgbClr val="212121"/>
                </a:solidFill>
                <a:effectLst/>
                <a:latin typeface="Menlo"/>
              </a:rPr>
              <a:t>qD</a:t>
            </a:r>
            <a:r>
              <a:rPr lang="en-US" sz="1800" b="0" i="0" dirty="0">
                <a:solidFill>
                  <a:srgbClr val="212121"/>
                </a:solidFill>
                <a:effectLst/>
                <a:latin typeface="Menlo"/>
              </a:rPr>
              <a:t>);</a:t>
            </a:r>
          </a:p>
          <a:p>
            <a:pPr>
              <a:lnSpc>
                <a:spcPts val="1350"/>
              </a:lnSpc>
            </a:pPr>
            <a:endParaRPr lang="en-US" sz="1800" b="0" i="0" dirty="0">
              <a:solidFill>
                <a:srgbClr val="212121"/>
              </a:solidFill>
              <a:effectLst/>
              <a:latin typeface="Menlo"/>
            </a:endParaRPr>
          </a:p>
          <a:p>
            <a:pPr>
              <a:lnSpc>
                <a:spcPts val="1350"/>
              </a:lnSpc>
            </a:pPr>
            <a:r>
              <a:rPr lang="en-US" sz="1800" b="0" i="0" u="none" strike="noStrike" dirty="0">
                <a:solidFill>
                  <a:srgbClr val="008013"/>
                </a:solidFill>
                <a:effectLst/>
                <a:latin typeface="Menlo"/>
              </a:rPr>
              <a:t>%Inverse kinematics </a:t>
            </a:r>
            <a:endParaRPr lang="en-US" sz="1800" b="0" i="0" dirty="0">
              <a:solidFill>
                <a:srgbClr val="212121"/>
              </a:solidFill>
              <a:effectLst/>
              <a:latin typeface="Menlo"/>
            </a:endParaRPr>
          </a:p>
          <a:p>
            <a:pPr>
              <a:lnSpc>
                <a:spcPts val="1350"/>
              </a:lnSpc>
            </a:pPr>
            <a:r>
              <a:rPr lang="en-US" sz="1800" b="0" i="0" dirty="0">
                <a:solidFill>
                  <a:srgbClr val="212121"/>
                </a:solidFill>
                <a:effectLst/>
                <a:latin typeface="Menlo"/>
              </a:rPr>
              <a:t>mask = [1 1 1 0 0 1];</a:t>
            </a:r>
          </a:p>
          <a:p>
            <a:pPr>
              <a:lnSpc>
                <a:spcPts val="1350"/>
              </a:lnSpc>
            </a:pPr>
            <a:r>
              <a:rPr lang="en-US" sz="1800" b="0" i="0" u="none" strike="noStrike" dirty="0">
                <a:solidFill>
                  <a:srgbClr val="008013"/>
                </a:solidFill>
                <a:effectLst/>
                <a:latin typeface="Menlo"/>
              </a:rPr>
              <a:t>%Mask = [x y z roll pitch yaw]</a:t>
            </a:r>
            <a:endParaRPr lang="en-US" sz="1800" b="0" i="0" dirty="0">
              <a:solidFill>
                <a:srgbClr val="212121"/>
              </a:solidFill>
              <a:effectLst/>
              <a:latin typeface="Menlo"/>
            </a:endParaRPr>
          </a:p>
          <a:p>
            <a:pPr>
              <a:lnSpc>
                <a:spcPts val="1350"/>
              </a:lnSpc>
            </a:pPr>
            <a:r>
              <a:rPr lang="en-US" sz="1800" b="0" i="0" dirty="0">
                <a:solidFill>
                  <a:srgbClr val="212121"/>
                </a:solidFill>
                <a:effectLst/>
                <a:latin typeface="Menlo"/>
              </a:rPr>
              <a:t>TInvK = </a:t>
            </a:r>
            <a:r>
              <a:rPr lang="en-US" sz="1800" b="0" i="0" dirty="0" err="1">
                <a:solidFill>
                  <a:srgbClr val="212121"/>
                </a:solidFill>
                <a:effectLst/>
                <a:latin typeface="Menlo"/>
              </a:rPr>
              <a:t>robot.ikine</a:t>
            </a:r>
            <a:r>
              <a:rPr lang="en-US" sz="1800" b="0" i="0" dirty="0">
                <a:solidFill>
                  <a:srgbClr val="212121"/>
                </a:solidFill>
                <a:effectLst/>
                <a:latin typeface="Menlo"/>
              </a:rPr>
              <a:t>(</a:t>
            </a:r>
            <a:r>
              <a:rPr lang="en-US" sz="1800" b="0" i="0" dirty="0" err="1">
                <a:solidFill>
                  <a:srgbClr val="212121"/>
                </a:solidFill>
                <a:effectLst/>
                <a:latin typeface="Menlo"/>
              </a:rPr>
              <a:t>TFK,</a:t>
            </a:r>
            <a:r>
              <a:rPr lang="en-US" sz="1800" b="0" i="0" u="none" strike="noStrike" dirty="0" err="1">
                <a:solidFill>
                  <a:srgbClr val="A709F5"/>
                </a:solidFill>
                <a:effectLst/>
                <a:latin typeface="Menlo"/>
              </a:rPr>
              <a:t>'mask</a:t>
            </a:r>
            <a:r>
              <a:rPr lang="en-US" sz="1800" b="0" i="0" u="none" strike="noStrike" dirty="0">
                <a:solidFill>
                  <a:srgbClr val="A709F5"/>
                </a:solidFill>
                <a:effectLst/>
                <a:latin typeface="Menlo"/>
              </a:rPr>
              <a:t>'</a:t>
            </a:r>
            <a:r>
              <a:rPr lang="en-US" sz="1800" b="0" i="0" dirty="0">
                <a:solidFill>
                  <a:srgbClr val="212121"/>
                </a:solidFill>
                <a:effectLst/>
                <a:latin typeface="Menlo"/>
              </a:rPr>
              <a:t>, mask);</a:t>
            </a:r>
          </a:p>
          <a:p>
            <a:pPr>
              <a:lnSpc>
                <a:spcPts val="1350"/>
              </a:lnSpc>
            </a:pPr>
            <a:endParaRPr lang="en-US" sz="1800" dirty="0">
              <a:solidFill>
                <a:srgbClr val="212121"/>
              </a:solidFill>
              <a:latin typeface="Menlo"/>
            </a:endParaRPr>
          </a:p>
          <a:p>
            <a:pPr>
              <a:lnSpc>
                <a:spcPts val="1350"/>
              </a:lnSpc>
            </a:pPr>
            <a:r>
              <a:rPr lang="en-US" sz="1800" b="0" i="0" u="none" strike="noStrike" dirty="0">
                <a:solidFill>
                  <a:srgbClr val="008013"/>
                </a:solidFill>
                <a:effectLst/>
                <a:latin typeface="Menlo"/>
              </a:rPr>
              <a:t>%Different mask</a:t>
            </a:r>
            <a:endParaRPr lang="en-US" sz="1800" dirty="0">
              <a:solidFill>
                <a:srgbClr val="212121"/>
              </a:solidFill>
              <a:latin typeface="Menlo"/>
            </a:endParaRPr>
          </a:p>
          <a:p>
            <a:pPr>
              <a:lnSpc>
                <a:spcPts val="1350"/>
              </a:lnSpc>
            </a:pPr>
            <a:r>
              <a:rPr lang="en-US" sz="1800" b="0" i="0" dirty="0">
                <a:solidFill>
                  <a:srgbClr val="212121"/>
                </a:solidFill>
                <a:effectLst/>
                <a:latin typeface="Menlo"/>
              </a:rPr>
              <a:t>mask2 = [1 1 1 1 0 0];</a:t>
            </a:r>
          </a:p>
          <a:p>
            <a:pPr>
              <a:lnSpc>
                <a:spcPts val="1350"/>
              </a:lnSpc>
            </a:pPr>
            <a:r>
              <a:rPr lang="en-US" sz="1800" b="0" i="0" dirty="0">
                <a:solidFill>
                  <a:srgbClr val="212121"/>
                </a:solidFill>
                <a:effectLst/>
                <a:latin typeface="Menlo"/>
              </a:rPr>
              <a:t>TInvK2 = </a:t>
            </a:r>
            <a:r>
              <a:rPr lang="en-US" sz="1800" b="0" i="0" dirty="0" err="1">
                <a:solidFill>
                  <a:srgbClr val="212121"/>
                </a:solidFill>
                <a:effectLst/>
                <a:latin typeface="Menlo"/>
              </a:rPr>
              <a:t>robot.ikine</a:t>
            </a:r>
            <a:r>
              <a:rPr lang="en-US" sz="1800" b="0" i="0" dirty="0">
                <a:solidFill>
                  <a:srgbClr val="212121"/>
                </a:solidFill>
                <a:effectLst/>
                <a:latin typeface="Menlo"/>
              </a:rPr>
              <a:t>(</a:t>
            </a:r>
            <a:r>
              <a:rPr lang="en-US" sz="1800" b="0" i="0" dirty="0" err="1">
                <a:solidFill>
                  <a:srgbClr val="212121"/>
                </a:solidFill>
                <a:effectLst/>
                <a:latin typeface="Menlo"/>
              </a:rPr>
              <a:t>TFK,</a:t>
            </a:r>
            <a:r>
              <a:rPr lang="en-US" sz="1800" b="0" i="0" u="none" strike="noStrike" dirty="0" err="1">
                <a:solidFill>
                  <a:srgbClr val="A709F5"/>
                </a:solidFill>
                <a:effectLst/>
                <a:latin typeface="Menlo"/>
              </a:rPr>
              <a:t>'mask</a:t>
            </a:r>
            <a:r>
              <a:rPr lang="en-US" sz="1800" b="0" i="0" u="none" strike="noStrike" dirty="0">
                <a:solidFill>
                  <a:srgbClr val="A709F5"/>
                </a:solidFill>
                <a:effectLst/>
                <a:latin typeface="Menlo"/>
              </a:rPr>
              <a:t>'</a:t>
            </a:r>
            <a:r>
              <a:rPr lang="en-US" sz="1800" b="0" i="0" dirty="0">
                <a:solidFill>
                  <a:srgbClr val="212121"/>
                </a:solidFill>
                <a:effectLst/>
                <a:latin typeface="Menlo"/>
              </a:rPr>
              <a:t>, mask2);</a:t>
            </a:r>
          </a:p>
          <a:p>
            <a:pPr>
              <a:lnSpc>
                <a:spcPts val="1350"/>
              </a:lnSpc>
            </a:pPr>
            <a:r>
              <a:rPr lang="en-US" sz="1800" dirty="0">
                <a:solidFill>
                  <a:srgbClr val="212121"/>
                </a:solidFill>
                <a:latin typeface="Menlo"/>
              </a:rPr>
              <a:t>TFK2 = </a:t>
            </a:r>
            <a:r>
              <a:rPr lang="en-US" sz="1800" dirty="0" err="1">
                <a:solidFill>
                  <a:srgbClr val="212121"/>
                </a:solidFill>
                <a:latin typeface="Menlo"/>
              </a:rPr>
              <a:t>robot.fkine</a:t>
            </a:r>
            <a:r>
              <a:rPr lang="en-US" sz="1800" dirty="0">
                <a:solidFill>
                  <a:srgbClr val="212121"/>
                </a:solidFill>
                <a:latin typeface="Menlo"/>
              </a:rPr>
              <a:t>(TInvK2);</a:t>
            </a:r>
            <a:endParaRPr lang="en-US" sz="1800" b="0" i="0" dirty="0">
              <a:solidFill>
                <a:srgbClr val="212121"/>
              </a:solidFill>
              <a:effectLst/>
              <a:latin typeface="Menlo"/>
            </a:endParaRPr>
          </a:p>
          <a:p>
            <a:pPr>
              <a:lnSpc>
                <a:spcPts val="1350"/>
              </a:lnSpc>
            </a:pPr>
            <a:endParaRPr lang="en-US" sz="1800" b="0" i="0" dirty="0">
              <a:solidFill>
                <a:srgbClr val="212121"/>
              </a:solidFill>
              <a:effectLst/>
              <a:latin typeface="Menlo"/>
            </a:endParaRPr>
          </a:p>
          <a:p>
            <a:endParaRPr lang="en-US" dirty="0"/>
          </a:p>
        </p:txBody>
      </p:sp>
      <mc:AlternateContent xmlns:mc="http://schemas.openxmlformats.org/markup-compatibility/2006" xmlns:a14="http://schemas.microsoft.com/office/drawing/2010/main">
        <mc:Choice Requires="a14">
          <p:sp>
            <p:nvSpPr>
              <p:cNvPr id="4" name="Plassholder for innhold 3">
                <a:extLst>
                  <a:ext uri="{FF2B5EF4-FFF2-40B4-BE49-F238E27FC236}">
                    <a16:creationId xmlns:a16="http://schemas.microsoft.com/office/drawing/2014/main" id="{890CBE01-4C2F-04D9-783B-081E0785D566}"/>
                  </a:ext>
                </a:extLst>
              </p:cNvPr>
              <p:cNvSpPr>
                <a:spLocks noGrp="1"/>
              </p:cNvSpPr>
              <p:nvPr>
                <p:ph idx="12"/>
              </p:nvPr>
            </p:nvSpPr>
            <p:spPr>
              <a:xfrm>
                <a:off x="6472437" y="1347919"/>
                <a:ext cx="5256001" cy="5061617"/>
              </a:xfrm>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a:rPr lang="nb-NO" sz="1900" b="0" i="1" smtClean="0">
                          <a:latin typeface="Cambria Math" panose="02040503050406030204" pitchFamily="18" charset="0"/>
                        </a:rPr>
                        <m:t>𝑞𝐷</m:t>
                      </m:r>
                      <m:r>
                        <a:rPr lang="nb-NO" sz="1900" b="0" i="1" smtClean="0">
                          <a:latin typeface="Cambria Math" panose="02040503050406030204" pitchFamily="18" charset="0"/>
                        </a:rPr>
                        <m:t>=</m:t>
                      </m:r>
                      <m:d>
                        <m:dPr>
                          <m:begChr m:val="["/>
                          <m:endChr m:val="]"/>
                          <m:ctrlPr>
                            <a:rPr lang="nb-NO" sz="1900" b="0" i="1" smtClean="0">
                              <a:latin typeface="Cambria Math" panose="02040503050406030204" pitchFamily="18" charset="0"/>
                            </a:rPr>
                          </m:ctrlPr>
                        </m:dPr>
                        <m:e>
                          <m:m>
                            <m:mPr>
                              <m:mcs>
                                <m:mc>
                                  <m:mcPr>
                                    <m:count m:val="2"/>
                                    <m:mcJc m:val="center"/>
                                  </m:mcPr>
                                </m:mc>
                              </m:mcs>
                              <m:ctrlPr>
                                <a:rPr lang="nb-NO" sz="1900" b="0" i="1" smtClean="0">
                                  <a:latin typeface="Cambria Math" panose="02040503050406030204" pitchFamily="18" charset="0"/>
                                </a:rPr>
                              </m:ctrlPr>
                            </m:mPr>
                            <m:mr>
                              <m:e>
                                <m:r>
                                  <m:rPr>
                                    <m:brk m:alnAt="7"/>
                                  </m:rPr>
                                  <a:rPr lang="nb-NO" sz="1900" i="1">
                                    <a:latin typeface="Cambria Math" panose="02040503050406030204" pitchFamily="18" charset="0"/>
                                  </a:rPr>
                                  <m:t>0</m:t>
                                </m:r>
                                <m:r>
                                  <a:rPr lang="nb-NO" sz="1900" i="1">
                                    <a:latin typeface="Cambria Math" panose="02040503050406030204" pitchFamily="18" charset="0"/>
                                  </a:rPr>
                                  <m:t> </m:t>
                                </m:r>
                              </m:e>
                              <m:e>
                                <m:r>
                                  <m:rPr>
                                    <m:brk m:alnAt="7"/>
                                  </m:rPr>
                                  <a:rPr lang="nb-NO" sz="1900" i="1">
                                    <a:latin typeface="Cambria Math" panose="02040503050406030204" pitchFamily="18" charset="0"/>
                                  </a:rPr>
                                  <m:t>0</m:t>
                                </m:r>
                                <m:r>
                                  <a:rPr lang="nb-NO" sz="1900" i="1">
                                    <a:latin typeface="Cambria Math" panose="02040503050406030204" pitchFamily="18" charset="0"/>
                                  </a:rPr>
                                  <m:t>.5236</m:t>
                                </m:r>
                              </m:e>
                            </m:mr>
                          </m:m>
                          <m:r>
                            <a:rPr lang="nb-NO" sz="1900" b="0" i="1" smtClean="0">
                              <a:latin typeface="Cambria Math" panose="02040503050406030204" pitchFamily="18" charset="0"/>
                            </a:rPr>
                            <m:t>     </m:t>
                          </m:r>
                          <m:m>
                            <m:mPr>
                              <m:mcs>
                                <m:mc>
                                  <m:mcPr>
                                    <m:count m:val="2"/>
                                    <m:mcJc m:val="center"/>
                                  </m:mcPr>
                                </m:mc>
                              </m:mcs>
                              <m:ctrlPr>
                                <a:rPr lang="nb-NO" sz="1900" b="0" i="1" smtClean="0">
                                  <a:latin typeface="Cambria Math" panose="02040503050406030204" pitchFamily="18" charset="0"/>
                                </a:rPr>
                              </m:ctrlPr>
                            </m:mPr>
                            <m:mr>
                              <m:e>
                                <m:r>
                                  <m:rPr>
                                    <m:brk m:alnAt="7"/>
                                  </m:rPr>
                                  <a:rPr lang="nb-NO" sz="1900" i="1">
                                    <a:latin typeface="Cambria Math" panose="02040503050406030204" pitchFamily="18" charset="0"/>
                                  </a:rPr>
                                  <m:t>1</m:t>
                                </m:r>
                                <m:r>
                                  <a:rPr lang="nb-NO" sz="1900" i="1">
                                    <a:latin typeface="Cambria Math" panose="02040503050406030204" pitchFamily="18" charset="0"/>
                                  </a:rPr>
                                  <m:t>.3090</m:t>
                                </m:r>
                              </m:e>
                              <m:e>
                                <m:r>
                                  <m:rPr>
                                    <m:brk m:alnAt="7"/>
                                  </m:rPr>
                                  <a:rPr lang="nb-NO" sz="1900" i="1">
                                    <a:latin typeface="Cambria Math" panose="02040503050406030204" pitchFamily="18" charset="0"/>
                                  </a:rPr>
                                  <m:t>−</m:t>
                                </m:r>
                                <m:r>
                                  <a:rPr lang="nb-NO" sz="1900" i="1">
                                    <a:latin typeface="Cambria Math" panose="02040503050406030204" pitchFamily="18" charset="0"/>
                                  </a:rPr>
                                  <m:t>0.2618</m:t>
                                </m:r>
                              </m:e>
                            </m:mr>
                          </m:m>
                        </m:e>
                      </m:d>
                    </m:oMath>
                  </m:oMathPara>
                </a14:m>
                <a:endParaRPr lang="en-US" sz="1900" dirty="0"/>
              </a:p>
              <a:p>
                <a:pPr marL="0" indent="0" algn="ctr">
                  <a:buNone/>
                </a:pPr>
                <a:endParaRPr lang="en-US" sz="1900" dirty="0"/>
              </a:p>
              <a:p>
                <a:pPr marL="0" indent="0" algn="ctr">
                  <a:buNone/>
                </a:pPr>
                <a14:m>
                  <m:oMathPara xmlns:m="http://schemas.openxmlformats.org/officeDocument/2006/math">
                    <m:oMathParaPr>
                      <m:jc m:val="centerGroup"/>
                    </m:oMathParaPr>
                    <m:oMath xmlns:m="http://schemas.openxmlformats.org/officeDocument/2006/math">
                      <m:r>
                        <a:rPr lang="nb-NO" sz="1900" i="1">
                          <a:latin typeface="Cambria Math" panose="02040503050406030204" pitchFamily="18" charset="0"/>
                        </a:rPr>
                        <m:t>𝑇𝐹𝐾</m:t>
                      </m:r>
                      <m:r>
                        <a:rPr lang="nb-NO" sz="1900" i="1">
                          <a:latin typeface="Cambria Math" panose="02040503050406030204" pitchFamily="18" charset="0"/>
                        </a:rPr>
                        <m:t>= </m:t>
                      </m:r>
                      <m:d>
                        <m:dPr>
                          <m:begChr m:val="["/>
                          <m:endChr m:val="]"/>
                          <m:ctrlPr>
                            <a:rPr lang="nb-NO" sz="1900" i="1">
                              <a:latin typeface="Cambria Math" panose="02040503050406030204" pitchFamily="18" charset="0"/>
                            </a:rPr>
                          </m:ctrlPr>
                        </m:dPr>
                        <m:e>
                          <m:m>
                            <m:mPr>
                              <m:mcs>
                                <m:mc>
                                  <m:mcPr>
                                    <m:count m:val="3"/>
                                    <m:mcJc m:val="center"/>
                                  </m:mcPr>
                                </m:mc>
                              </m:mcs>
                              <m:ctrlPr>
                                <a:rPr lang="nb-NO" sz="1900" i="1">
                                  <a:latin typeface="Cambria Math" panose="02040503050406030204" pitchFamily="18" charset="0"/>
                                </a:rPr>
                              </m:ctrlPr>
                            </m:mPr>
                            <m:mr>
                              <m:e>
                                <m:r>
                                  <m:rPr>
                                    <m:brk m:alnAt="7"/>
                                  </m:rPr>
                                  <a:rPr lang="nb-NO" sz="1900" i="1">
                                    <a:latin typeface="Cambria Math" panose="02040503050406030204" pitchFamily="18" charset="0"/>
                                  </a:rPr>
                                  <m:t>0</m:t>
                                </m:r>
                              </m:e>
                              <m:e>
                                <m:r>
                                  <a:rPr lang="nb-NO" sz="1900" i="1">
                                    <a:latin typeface="Cambria Math" panose="02040503050406030204" pitchFamily="18" charset="0"/>
                                  </a:rPr>
                                  <m:t>−1</m:t>
                                </m:r>
                              </m:e>
                              <m:e>
                                <m:r>
                                  <a:rPr lang="nb-NO" sz="1900" i="1">
                                    <a:latin typeface="Cambria Math" panose="02040503050406030204" pitchFamily="18" charset="0"/>
                                  </a:rPr>
                                  <m:t>0</m:t>
                                </m:r>
                              </m:e>
                            </m:mr>
                            <m:mr>
                              <m:e>
                                <m:r>
                                  <a:rPr lang="nb-NO" sz="1900" i="1">
                                    <a:latin typeface="Cambria Math" panose="02040503050406030204" pitchFamily="18" charset="0"/>
                                  </a:rPr>
                                  <m:t>0</m:t>
                                </m:r>
                              </m:e>
                              <m:e>
                                <m:r>
                                  <a:rPr lang="nb-NO" sz="1900" i="1">
                                    <a:latin typeface="Cambria Math" panose="02040503050406030204" pitchFamily="18" charset="0"/>
                                  </a:rPr>
                                  <m:t>0</m:t>
                                </m:r>
                              </m:e>
                              <m:e>
                                <m:r>
                                  <a:rPr lang="nb-NO" sz="1900" i="1">
                                    <a:latin typeface="Cambria Math" panose="02040503050406030204" pitchFamily="18" charset="0"/>
                                  </a:rPr>
                                  <m:t>−1</m:t>
                                </m:r>
                              </m:e>
                            </m:mr>
                            <m:mr>
                              <m:e>
                                <m:eqArr>
                                  <m:eqArrPr>
                                    <m:ctrlPr>
                                      <a:rPr lang="nb-NO" sz="1900" i="1">
                                        <a:latin typeface="Cambria Math" panose="02040503050406030204" pitchFamily="18" charset="0"/>
                                      </a:rPr>
                                    </m:ctrlPr>
                                  </m:eqArrPr>
                                  <m:e>
                                    <m:r>
                                      <a:rPr lang="nb-NO" sz="1900" i="1">
                                        <a:latin typeface="Cambria Math" panose="02040503050406030204" pitchFamily="18" charset="0"/>
                                      </a:rPr>
                                      <m:t>1</m:t>
                                    </m:r>
                                  </m:e>
                                  <m:e>
                                    <m:r>
                                      <a:rPr lang="nb-NO" sz="1900" i="1">
                                        <a:latin typeface="Cambria Math" panose="02040503050406030204" pitchFamily="18" charset="0"/>
                                      </a:rPr>
                                      <m:t>0</m:t>
                                    </m:r>
                                  </m:e>
                                </m:eqArr>
                              </m:e>
                              <m:e>
                                <m:eqArr>
                                  <m:eqArrPr>
                                    <m:ctrlPr>
                                      <a:rPr lang="nb-NO" sz="1900" i="1">
                                        <a:latin typeface="Cambria Math" panose="02040503050406030204" pitchFamily="18" charset="0"/>
                                      </a:rPr>
                                    </m:ctrlPr>
                                  </m:eqArrPr>
                                  <m:e>
                                    <m:r>
                                      <a:rPr lang="nb-NO" sz="1900" i="1">
                                        <a:latin typeface="Cambria Math" panose="02040503050406030204" pitchFamily="18" charset="0"/>
                                      </a:rPr>
                                      <m:t>0</m:t>
                                    </m:r>
                                  </m:e>
                                  <m:e>
                                    <m:r>
                                      <a:rPr lang="nb-NO" sz="1900" i="1">
                                        <a:latin typeface="Cambria Math" panose="02040503050406030204" pitchFamily="18" charset="0"/>
                                      </a:rPr>
                                      <m:t>0</m:t>
                                    </m:r>
                                  </m:e>
                                </m:eqArr>
                              </m:e>
                              <m:e>
                                <m:eqArr>
                                  <m:eqArrPr>
                                    <m:ctrlPr>
                                      <a:rPr lang="nb-NO" sz="1900" i="1">
                                        <a:latin typeface="Cambria Math" panose="02040503050406030204" pitchFamily="18" charset="0"/>
                                      </a:rPr>
                                    </m:ctrlPr>
                                  </m:eqArrPr>
                                  <m:e>
                                    <m:r>
                                      <a:rPr lang="nb-NO" sz="1900" i="1">
                                        <a:latin typeface="Cambria Math" panose="02040503050406030204" pitchFamily="18" charset="0"/>
                                      </a:rPr>
                                      <m:t>0</m:t>
                                    </m:r>
                                  </m:e>
                                  <m:e>
                                    <m:r>
                                      <a:rPr lang="nb-NO" sz="1900" i="1">
                                        <a:latin typeface="Cambria Math" panose="02040503050406030204" pitchFamily="18" charset="0"/>
                                      </a:rPr>
                                      <m:t>0</m:t>
                                    </m:r>
                                  </m:e>
                                </m:eqArr>
                              </m:e>
                            </m:mr>
                          </m:m>
                          <m:r>
                            <a:rPr lang="nb-NO" sz="1900" i="1">
                              <a:latin typeface="Cambria Math" panose="02040503050406030204" pitchFamily="18" charset="0"/>
                            </a:rPr>
                            <m:t>     </m:t>
                          </m:r>
                          <m:m>
                            <m:mPr>
                              <m:mcs>
                                <m:mc>
                                  <m:mcPr>
                                    <m:count m:val="1"/>
                                    <m:mcJc m:val="center"/>
                                  </m:mcPr>
                                </m:mc>
                              </m:mcs>
                              <m:ctrlPr>
                                <a:rPr lang="nb-NO" sz="1900" i="1">
                                  <a:latin typeface="Cambria Math" panose="02040503050406030204" pitchFamily="18" charset="0"/>
                                </a:rPr>
                              </m:ctrlPr>
                            </m:mPr>
                            <m:mr>
                              <m:e>
                                <m:r>
                                  <m:rPr>
                                    <m:brk m:alnAt="7"/>
                                  </m:rPr>
                                  <a:rPr lang="nb-NO" sz="1900" i="1">
                                    <a:latin typeface="Cambria Math" panose="02040503050406030204" pitchFamily="18" charset="0"/>
                                  </a:rPr>
                                  <m:t>9</m:t>
                                </m:r>
                                <m:r>
                                  <a:rPr lang="nb-NO" sz="1900" i="1">
                                    <a:latin typeface="Cambria Math" panose="02040503050406030204" pitchFamily="18" charset="0"/>
                                  </a:rPr>
                                  <m:t>.108</m:t>
                                </m:r>
                              </m:e>
                            </m:mr>
                            <m:mr>
                              <m:e>
                                <m:r>
                                  <a:rPr lang="nb-NO" sz="1900" i="1">
                                    <a:latin typeface="Cambria Math" panose="02040503050406030204" pitchFamily="18" charset="0"/>
                                  </a:rPr>
                                  <m:t>0</m:t>
                                </m:r>
                              </m:e>
                            </m:mr>
                            <m:mr>
                              <m:e>
                                <m:eqArr>
                                  <m:eqArrPr>
                                    <m:ctrlPr>
                                      <a:rPr lang="nb-NO" sz="1900" i="1">
                                        <a:latin typeface="Cambria Math" panose="02040503050406030204" pitchFamily="18" charset="0"/>
                                      </a:rPr>
                                    </m:ctrlPr>
                                  </m:eqArrPr>
                                  <m:e>
                                    <m:r>
                                      <a:rPr lang="nb-NO" sz="1900" i="1">
                                        <a:latin typeface="Cambria Math" panose="02040503050406030204" pitchFamily="18" charset="0"/>
                                      </a:rPr>
                                      <m:t>31.99</m:t>
                                    </m:r>
                                  </m:e>
                                  <m:e>
                                    <m:r>
                                      <a:rPr lang="nb-NO" sz="1900" i="1">
                                        <a:latin typeface="Cambria Math" panose="02040503050406030204" pitchFamily="18" charset="0"/>
                                      </a:rPr>
                                      <m:t>1</m:t>
                                    </m:r>
                                  </m:e>
                                </m:eqArr>
                              </m:e>
                            </m:mr>
                          </m:m>
                        </m:e>
                      </m:d>
                    </m:oMath>
                  </m:oMathPara>
                </a14:m>
                <a:endParaRPr lang="en-US" sz="1900" dirty="0"/>
              </a:p>
              <a:p>
                <a:pPr marL="0" indent="0" algn="ctr">
                  <a:buNone/>
                </a:pPr>
                <a:endParaRPr lang="en-US" sz="1900" dirty="0"/>
              </a:p>
              <a:p>
                <a:pPr marL="0" indent="0" algn="ctr">
                  <a:buNone/>
                </a:pPr>
                <a14:m>
                  <m:oMathPara xmlns:m="http://schemas.openxmlformats.org/officeDocument/2006/math">
                    <m:oMathParaPr>
                      <m:jc m:val="centerGroup"/>
                    </m:oMathParaPr>
                    <m:oMath xmlns:m="http://schemas.openxmlformats.org/officeDocument/2006/math">
                      <m:r>
                        <m:rPr>
                          <m:sty m:val="p"/>
                        </m:rPr>
                        <a:rPr lang="nb-NO" sz="1900" b="0" i="0" smtClean="0">
                          <a:latin typeface="Cambria Math" panose="02040503050406030204" pitchFamily="18" charset="0"/>
                        </a:rPr>
                        <m:t>TInvK</m:t>
                      </m:r>
                      <m:r>
                        <a:rPr lang="nb-NO" sz="1900" b="0" i="0" smtClean="0">
                          <a:latin typeface="Cambria Math" panose="02040503050406030204" pitchFamily="18" charset="0"/>
                        </a:rPr>
                        <m:t>=</m:t>
                      </m:r>
                      <m:d>
                        <m:dPr>
                          <m:begChr m:val="["/>
                          <m:endChr m:val="]"/>
                          <m:ctrlPr>
                            <a:rPr lang="nb-NO" sz="1900" b="0" i="1" smtClean="0">
                              <a:latin typeface="Cambria Math" panose="02040503050406030204" pitchFamily="18" charset="0"/>
                            </a:rPr>
                          </m:ctrlPr>
                        </m:dPr>
                        <m:e>
                          <m:m>
                            <m:mPr>
                              <m:mcs>
                                <m:mc>
                                  <m:mcPr>
                                    <m:count m:val="2"/>
                                    <m:mcJc m:val="center"/>
                                  </m:mcPr>
                                </m:mc>
                              </m:mcs>
                              <m:ctrlPr>
                                <a:rPr lang="nb-NO" sz="1900" b="0" i="1" smtClean="0">
                                  <a:latin typeface="Cambria Math" panose="02040503050406030204" pitchFamily="18" charset="0"/>
                                </a:rPr>
                              </m:ctrlPr>
                            </m:mPr>
                            <m:mr>
                              <m:e>
                                <m:r>
                                  <m:rPr>
                                    <m:brk m:alnAt="7"/>
                                  </m:rPr>
                                  <a:rPr lang="nb-NO" sz="1900" i="1">
                                    <a:latin typeface="Cambria Math" panose="02040503050406030204" pitchFamily="18" charset="0"/>
                                  </a:rPr>
                                  <m:t>0</m:t>
                                </m:r>
                                <m:r>
                                  <a:rPr lang="nb-NO" sz="1900" i="1">
                                    <a:latin typeface="Cambria Math" panose="02040503050406030204" pitchFamily="18" charset="0"/>
                                  </a:rPr>
                                  <m:t> </m:t>
                                </m:r>
                              </m:e>
                              <m:e>
                                <m:r>
                                  <m:rPr>
                                    <m:brk m:alnAt="7"/>
                                  </m:rPr>
                                  <a:rPr lang="nb-NO" sz="1900" i="1">
                                    <a:latin typeface="Cambria Math" panose="02040503050406030204" pitchFamily="18" charset="0"/>
                                  </a:rPr>
                                  <m:t>0</m:t>
                                </m:r>
                                <m:r>
                                  <a:rPr lang="nb-NO" sz="1900" i="1">
                                    <a:latin typeface="Cambria Math" panose="02040503050406030204" pitchFamily="18" charset="0"/>
                                  </a:rPr>
                                  <m:t>.5236</m:t>
                                </m:r>
                              </m:e>
                            </m:mr>
                          </m:m>
                          <m:r>
                            <a:rPr lang="nb-NO" sz="1900" b="0" i="1" smtClean="0">
                              <a:latin typeface="Cambria Math" panose="02040503050406030204" pitchFamily="18" charset="0"/>
                            </a:rPr>
                            <m:t>     </m:t>
                          </m:r>
                          <m:m>
                            <m:mPr>
                              <m:mcs>
                                <m:mc>
                                  <m:mcPr>
                                    <m:count m:val="2"/>
                                    <m:mcJc m:val="center"/>
                                  </m:mcPr>
                                </m:mc>
                              </m:mcs>
                              <m:ctrlPr>
                                <a:rPr lang="nb-NO" sz="1900" b="0" i="1" smtClean="0">
                                  <a:latin typeface="Cambria Math" panose="02040503050406030204" pitchFamily="18" charset="0"/>
                                </a:rPr>
                              </m:ctrlPr>
                            </m:mPr>
                            <m:mr>
                              <m:e>
                                <m:r>
                                  <m:rPr>
                                    <m:brk m:alnAt="7"/>
                                  </m:rPr>
                                  <a:rPr lang="nb-NO" sz="1900" i="1">
                                    <a:latin typeface="Cambria Math" panose="02040503050406030204" pitchFamily="18" charset="0"/>
                                  </a:rPr>
                                  <m:t>1</m:t>
                                </m:r>
                                <m:r>
                                  <a:rPr lang="nb-NO" sz="1900" i="1">
                                    <a:latin typeface="Cambria Math" panose="02040503050406030204" pitchFamily="18" charset="0"/>
                                  </a:rPr>
                                  <m:t>.3090</m:t>
                                </m:r>
                              </m:e>
                              <m:e>
                                <m:r>
                                  <m:rPr>
                                    <m:brk m:alnAt="7"/>
                                  </m:rPr>
                                  <a:rPr lang="nb-NO" sz="1900" i="1">
                                    <a:latin typeface="Cambria Math" panose="02040503050406030204" pitchFamily="18" charset="0"/>
                                  </a:rPr>
                                  <m:t>−</m:t>
                                </m:r>
                                <m:r>
                                  <a:rPr lang="nb-NO" sz="1900" i="1">
                                    <a:latin typeface="Cambria Math" panose="02040503050406030204" pitchFamily="18" charset="0"/>
                                  </a:rPr>
                                  <m:t>0.2618</m:t>
                                </m:r>
                              </m:e>
                            </m:mr>
                          </m:m>
                        </m:e>
                      </m:d>
                    </m:oMath>
                  </m:oMathPara>
                </a14:m>
                <a:endParaRPr lang="en-US" sz="1900" dirty="0"/>
              </a:p>
              <a:p>
                <a:pPr marL="0" indent="0" algn="ctr">
                  <a:buNone/>
                </a:pPr>
                <a:endParaRPr lang="en-US" sz="1900" dirty="0"/>
              </a:p>
              <a:p>
                <a:pPr marL="0" indent="0" algn="ctr">
                  <a:buNone/>
                </a:pPr>
                <a14:m>
                  <m:oMathPara xmlns:m="http://schemas.openxmlformats.org/officeDocument/2006/math">
                    <m:oMathParaPr>
                      <m:jc m:val="centerGroup"/>
                    </m:oMathParaPr>
                    <m:oMath xmlns:m="http://schemas.openxmlformats.org/officeDocument/2006/math">
                      <m:r>
                        <m:rPr>
                          <m:sty m:val="p"/>
                        </m:rPr>
                        <a:rPr lang="nb-NO" sz="1900" b="0" i="0" smtClean="0">
                          <a:latin typeface="Cambria Math" panose="02040503050406030204" pitchFamily="18" charset="0"/>
                        </a:rPr>
                        <m:t>TInvK</m:t>
                      </m:r>
                      <m:r>
                        <a:rPr lang="nb-NO" sz="1900" b="0" i="0" smtClean="0">
                          <a:latin typeface="Cambria Math" panose="02040503050406030204" pitchFamily="18" charset="0"/>
                        </a:rPr>
                        <m:t>2=</m:t>
                      </m:r>
                      <m:d>
                        <m:dPr>
                          <m:begChr m:val="["/>
                          <m:endChr m:val="]"/>
                          <m:ctrlPr>
                            <a:rPr lang="nb-NO" sz="1900" b="0" i="1" smtClean="0">
                              <a:latin typeface="Cambria Math" panose="02040503050406030204" pitchFamily="18" charset="0"/>
                            </a:rPr>
                          </m:ctrlPr>
                        </m:dPr>
                        <m:e>
                          <m:m>
                            <m:mPr>
                              <m:mcs>
                                <m:mc>
                                  <m:mcPr>
                                    <m:count m:val="2"/>
                                    <m:mcJc m:val="center"/>
                                  </m:mcPr>
                                </m:mc>
                              </m:mcs>
                              <m:ctrlPr>
                                <a:rPr lang="nb-NO" sz="1900" b="0" i="1" smtClean="0">
                                  <a:latin typeface="Cambria Math" panose="02040503050406030204" pitchFamily="18" charset="0"/>
                                </a:rPr>
                              </m:ctrlPr>
                            </m:mPr>
                            <m:mr>
                              <m:e>
                                <m:r>
                                  <m:rPr>
                                    <m:brk m:alnAt="7"/>
                                  </m:rPr>
                                  <a:rPr lang="nb-NO" sz="1900" i="1">
                                    <a:latin typeface="Cambria Math" panose="02040503050406030204" pitchFamily="18" charset="0"/>
                                  </a:rPr>
                                  <m:t>0</m:t>
                                </m:r>
                                <m:r>
                                  <a:rPr lang="nb-NO" sz="1900" i="1">
                                    <a:latin typeface="Cambria Math" panose="02040503050406030204" pitchFamily="18" charset="0"/>
                                  </a:rPr>
                                  <m:t> </m:t>
                                </m:r>
                              </m:e>
                              <m:e>
                                <m:r>
                                  <a:rPr lang="nb-NO" sz="1900" i="1">
                                    <a:latin typeface="Cambria Math" panose="02040503050406030204" pitchFamily="18" charset="0"/>
                                  </a:rPr>
                                  <m:t>0.5282</m:t>
                                </m:r>
                              </m:e>
                            </m:mr>
                          </m:m>
                          <m:r>
                            <a:rPr lang="nb-NO" sz="1900" b="0" i="1" smtClean="0">
                              <a:latin typeface="Cambria Math" panose="02040503050406030204" pitchFamily="18" charset="0"/>
                            </a:rPr>
                            <m:t>     </m:t>
                          </m:r>
                          <m:m>
                            <m:mPr>
                              <m:mcs>
                                <m:mc>
                                  <m:mcPr>
                                    <m:count m:val="2"/>
                                    <m:mcJc m:val="center"/>
                                  </m:mcPr>
                                </m:mc>
                              </m:mcs>
                              <m:ctrlPr>
                                <a:rPr lang="nb-NO" sz="1900" b="0" i="1" smtClean="0">
                                  <a:latin typeface="Cambria Math" panose="02040503050406030204" pitchFamily="18" charset="0"/>
                                </a:rPr>
                              </m:ctrlPr>
                            </m:mPr>
                            <m:mr>
                              <m:e>
                                <m:r>
                                  <m:rPr>
                                    <m:brk m:alnAt="7"/>
                                  </m:rPr>
                                  <a:rPr lang="nb-NO" sz="1900" i="1">
                                    <a:latin typeface="Cambria Math" panose="02040503050406030204" pitchFamily="18" charset="0"/>
                                  </a:rPr>
                                  <m:t>1</m:t>
                                </m:r>
                                <m:r>
                                  <a:rPr lang="nb-NO" sz="1900" i="1">
                                    <a:latin typeface="Cambria Math" panose="02040503050406030204" pitchFamily="18" charset="0"/>
                                  </a:rPr>
                                  <m:t>.1582</m:t>
                                </m:r>
                              </m:e>
                              <m:e>
                                <m:r>
                                  <a:rPr lang="nb-NO" sz="1900" i="1">
                                    <a:latin typeface="Cambria Math" panose="02040503050406030204" pitchFamily="18" charset="0"/>
                                  </a:rPr>
                                  <m:t>0.3218</m:t>
                                </m:r>
                              </m:e>
                            </m:mr>
                          </m:m>
                        </m:e>
                      </m:d>
                    </m:oMath>
                  </m:oMathPara>
                </a14:m>
                <a:endParaRPr lang="en-US" sz="1900" dirty="0"/>
              </a:p>
              <a:p>
                <a:pPr algn="ctr"/>
                <a:endParaRPr lang="en-US" sz="1900" dirty="0"/>
              </a:p>
              <a:p>
                <a:pPr marL="0" indent="0" algn="ctr">
                  <a:buNone/>
                </a:pPr>
                <a14:m>
                  <m:oMathPara xmlns:m="http://schemas.openxmlformats.org/officeDocument/2006/math">
                    <m:oMathParaPr>
                      <m:jc m:val="center"/>
                    </m:oMathParaPr>
                    <m:oMath xmlns:m="http://schemas.openxmlformats.org/officeDocument/2006/math">
                      <m:r>
                        <a:rPr lang="nb-NO" sz="1900" b="0" i="1" smtClean="0">
                          <a:latin typeface="Cambria Math" panose="02040503050406030204" pitchFamily="18" charset="0"/>
                        </a:rPr>
                        <m:t>𝑇𝐹𝐾</m:t>
                      </m:r>
                      <m:r>
                        <a:rPr lang="nb-NO" sz="1900" b="0" i="1" smtClean="0">
                          <a:latin typeface="Cambria Math" panose="02040503050406030204" pitchFamily="18" charset="0"/>
                        </a:rPr>
                        <m:t>2= </m:t>
                      </m:r>
                      <m:d>
                        <m:dPr>
                          <m:begChr m:val="["/>
                          <m:endChr m:val="]"/>
                          <m:ctrlPr>
                            <a:rPr lang="nb-NO" sz="1900" b="0" i="1" smtClean="0">
                              <a:latin typeface="Cambria Math" panose="02040503050406030204" pitchFamily="18" charset="0"/>
                            </a:rPr>
                          </m:ctrlPr>
                        </m:dPr>
                        <m:e>
                          <m:m>
                            <m:mPr>
                              <m:mcs>
                                <m:mc>
                                  <m:mcPr>
                                    <m:count m:val="3"/>
                                    <m:mcJc m:val="center"/>
                                  </m:mcPr>
                                </m:mc>
                              </m:mcs>
                              <m:ctrlPr>
                                <a:rPr lang="nb-NO" sz="1900" b="0" i="1" smtClean="0">
                                  <a:latin typeface="Cambria Math" panose="02040503050406030204" pitchFamily="18" charset="0"/>
                                </a:rPr>
                              </m:ctrlPr>
                            </m:mPr>
                            <m:mr>
                              <m:e>
                                <m:r>
                                  <m:rPr>
                                    <m:brk m:alnAt="7"/>
                                  </m:rPr>
                                  <a:rPr lang="nb-NO" sz="1900" b="0" i="1" smtClean="0">
                                    <a:latin typeface="Cambria Math" panose="02040503050406030204" pitchFamily="18" charset="0"/>
                                  </a:rPr>
                                  <m:t>−</m:t>
                                </m:r>
                                <m:r>
                                  <a:rPr lang="nb-NO" sz="1900" b="0" i="1" smtClean="0">
                                    <a:latin typeface="Cambria Math" panose="02040503050406030204" pitchFamily="18" charset="0"/>
                                  </a:rPr>
                                  <m:t>0.4236</m:t>
                                </m:r>
                              </m:e>
                              <m:e>
                                <m:r>
                                  <a:rPr lang="nb-NO" sz="1900" b="0" i="1" smtClean="0">
                                    <a:latin typeface="Cambria Math" panose="02040503050406030204" pitchFamily="18" charset="0"/>
                                  </a:rPr>
                                  <m:t>−0.9059</m:t>
                                </m:r>
                              </m:e>
                              <m:e>
                                <m:r>
                                  <a:rPr lang="nb-NO" sz="1900" b="0" i="1" smtClean="0">
                                    <a:latin typeface="Cambria Math" panose="02040503050406030204" pitchFamily="18" charset="0"/>
                                  </a:rPr>
                                  <m:t>0</m:t>
                                </m:r>
                              </m:e>
                            </m:mr>
                            <m:mr>
                              <m:e>
                                <m:r>
                                  <a:rPr lang="nb-NO" sz="1900" b="0" i="1" smtClean="0">
                                    <a:latin typeface="Cambria Math" panose="02040503050406030204" pitchFamily="18" charset="0"/>
                                  </a:rPr>
                                  <m:t>0</m:t>
                                </m:r>
                              </m:e>
                              <m:e>
                                <m:r>
                                  <a:rPr lang="nb-NO" sz="1900" b="0" i="1" smtClean="0">
                                    <a:latin typeface="Cambria Math" panose="02040503050406030204" pitchFamily="18" charset="0"/>
                                  </a:rPr>
                                  <m:t>0</m:t>
                                </m:r>
                              </m:e>
                              <m:e>
                                <m:r>
                                  <a:rPr lang="nb-NO" sz="1900" b="0" i="1" smtClean="0">
                                    <a:latin typeface="Cambria Math" panose="02040503050406030204" pitchFamily="18" charset="0"/>
                                  </a:rPr>
                                  <m:t>−1</m:t>
                                </m:r>
                              </m:e>
                            </m:mr>
                            <m:mr>
                              <m:e>
                                <m:eqArr>
                                  <m:eqArrPr>
                                    <m:ctrlPr>
                                      <a:rPr lang="nb-NO" sz="1900" b="0" i="1" smtClean="0">
                                        <a:latin typeface="Cambria Math" panose="02040503050406030204" pitchFamily="18" charset="0"/>
                                      </a:rPr>
                                    </m:ctrlPr>
                                  </m:eqArrPr>
                                  <m:e>
                                    <m:r>
                                      <a:rPr lang="nb-NO" sz="1900" b="0" i="1" smtClean="0">
                                        <a:latin typeface="Cambria Math" panose="02040503050406030204" pitchFamily="18" charset="0"/>
                                      </a:rPr>
                                      <m:t>0.9059</m:t>
                                    </m:r>
                                  </m:e>
                                  <m:e>
                                    <m:r>
                                      <a:rPr lang="nb-NO" sz="1900" b="0" i="1" smtClean="0">
                                        <a:latin typeface="Cambria Math" panose="02040503050406030204" pitchFamily="18" charset="0"/>
                                      </a:rPr>
                                      <m:t>0</m:t>
                                    </m:r>
                                  </m:e>
                                </m:eqArr>
                              </m:e>
                              <m:e>
                                <m:eqArr>
                                  <m:eqArrPr>
                                    <m:ctrlPr>
                                      <a:rPr lang="nb-NO" sz="1900" b="0" i="1" smtClean="0">
                                        <a:latin typeface="Cambria Math" panose="02040503050406030204" pitchFamily="18" charset="0"/>
                                      </a:rPr>
                                    </m:ctrlPr>
                                  </m:eqArrPr>
                                  <m:e>
                                    <m:r>
                                      <a:rPr lang="nb-NO" sz="1900" b="0" i="1" smtClean="0">
                                        <a:latin typeface="Cambria Math" panose="02040503050406030204" pitchFamily="18" charset="0"/>
                                      </a:rPr>
                                      <m:t>−0.4236</m:t>
                                    </m:r>
                                  </m:e>
                                  <m:e>
                                    <m:r>
                                      <a:rPr lang="nb-NO" sz="1900" b="0" i="1" smtClean="0">
                                        <a:latin typeface="Cambria Math" panose="02040503050406030204" pitchFamily="18" charset="0"/>
                                      </a:rPr>
                                      <m:t>0</m:t>
                                    </m:r>
                                  </m:e>
                                </m:eqArr>
                              </m:e>
                              <m:e>
                                <m:eqArr>
                                  <m:eqArrPr>
                                    <m:ctrlPr>
                                      <a:rPr lang="nb-NO" sz="1900" b="0" i="1" smtClean="0">
                                        <a:latin typeface="Cambria Math" panose="02040503050406030204" pitchFamily="18" charset="0"/>
                                      </a:rPr>
                                    </m:ctrlPr>
                                  </m:eqArrPr>
                                  <m:e>
                                    <m:r>
                                      <a:rPr lang="nb-NO" sz="1900" b="0" i="1" smtClean="0">
                                        <a:latin typeface="Cambria Math" panose="02040503050406030204" pitchFamily="18" charset="0"/>
                                      </a:rPr>
                                      <m:t>0</m:t>
                                    </m:r>
                                  </m:e>
                                  <m:e>
                                    <m:r>
                                      <a:rPr lang="nb-NO" sz="1900" b="0" i="1" smtClean="0">
                                        <a:latin typeface="Cambria Math" panose="02040503050406030204" pitchFamily="18" charset="0"/>
                                      </a:rPr>
                                      <m:t>0</m:t>
                                    </m:r>
                                  </m:e>
                                </m:eqArr>
                              </m:e>
                            </m:mr>
                          </m:m>
                          <m:r>
                            <a:rPr lang="nb-NO" sz="1900" b="0" i="1" smtClean="0">
                              <a:latin typeface="Cambria Math" panose="02040503050406030204" pitchFamily="18" charset="0"/>
                            </a:rPr>
                            <m:t>     </m:t>
                          </m:r>
                          <m:m>
                            <m:mPr>
                              <m:mcs>
                                <m:mc>
                                  <m:mcPr>
                                    <m:count m:val="1"/>
                                    <m:mcJc m:val="center"/>
                                  </m:mcPr>
                                </m:mc>
                              </m:mcs>
                              <m:ctrlPr>
                                <a:rPr lang="nb-NO" sz="1900" b="0" i="1" smtClean="0">
                                  <a:latin typeface="Cambria Math" panose="02040503050406030204" pitchFamily="18" charset="0"/>
                                </a:rPr>
                              </m:ctrlPr>
                            </m:mPr>
                            <m:mr>
                              <m:e>
                                <m:r>
                                  <m:rPr>
                                    <m:brk m:alnAt="7"/>
                                  </m:rPr>
                                  <a:rPr lang="nb-NO" sz="1900" b="0" i="1" smtClean="0">
                                    <a:latin typeface="Cambria Math" panose="02040503050406030204" pitchFamily="18" charset="0"/>
                                  </a:rPr>
                                  <m:t>9</m:t>
                                </m:r>
                                <m:r>
                                  <a:rPr lang="nb-NO" sz="1900" b="0" i="1" smtClean="0">
                                    <a:latin typeface="Cambria Math" panose="02040503050406030204" pitchFamily="18" charset="0"/>
                                  </a:rPr>
                                  <m:t>.108</m:t>
                                </m:r>
                              </m:e>
                            </m:mr>
                            <m:mr>
                              <m:e>
                                <m:r>
                                  <a:rPr lang="nb-NO" sz="1900" b="0" i="1" smtClean="0">
                                    <a:latin typeface="Cambria Math" panose="02040503050406030204" pitchFamily="18" charset="0"/>
                                  </a:rPr>
                                  <m:t>0</m:t>
                                </m:r>
                              </m:e>
                            </m:mr>
                            <m:mr>
                              <m:e>
                                <m:eqArr>
                                  <m:eqArrPr>
                                    <m:ctrlPr>
                                      <a:rPr lang="nb-NO" sz="1900" b="0" i="1" smtClean="0">
                                        <a:latin typeface="Cambria Math" panose="02040503050406030204" pitchFamily="18" charset="0"/>
                                      </a:rPr>
                                    </m:ctrlPr>
                                  </m:eqArrPr>
                                  <m:e>
                                    <m:r>
                                      <a:rPr lang="nb-NO" sz="1900" b="0" i="1" smtClean="0">
                                        <a:latin typeface="Cambria Math" panose="02040503050406030204" pitchFamily="18" charset="0"/>
                                      </a:rPr>
                                      <m:t>31.99</m:t>
                                    </m:r>
                                  </m:e>
                                  <m:e>
                                    <m:r>
                                      <a:rPr lang="nb-NO" sz="1900" b="0" i="1" smtClean="0">
                                        <a:latin typeface="Cambria Math" panose="02040503050406030204" pitchFamily="18" charset="0"/>
                                      </a:rPr>
                                      <m:t>1</m:t>
                                    </m:r>
                                  </m:e>
                                </m:eqArr>
                              </m:e>
                            </m:mr>
                          </m:m>
                        </m:e>
                      </m:d>
                    </m:oMath>
                  </m:oMathPara>
                </a14:m>
                <a:endParaRPr lang="en-US" sz="1900" dirty="0"/>
              </a:p>
              <a:p>
                <a:pPr algn="ctr"/>
                <a:endParaRPr lang="en-US" sz="1900" dirty="0"/>
              </a:p>
            </p:txBody>
          </p:sp>
        </mc:Choice>
        <mc:Fallback xmlns="">
          <p:sp>
            <p:nvSpPr>
              <p:cNvPr id="4" name="Plassholder for innhold 3">
                <a:extLst>
                  <a:ext uri="{FF2B5EF4-FFF2-40B4-BE49-F238E27FC236}">
                    <a16:creationId xmlns:a16="http://schemas.microsoft.com/office/drawing/2014/main" id="{890CBE01-4C2F-04D9-783B-081E0785D566}"/>
                  </a:ext>
                </a:extLst>
              </p:cNvPr>
              <p:cNvSpPr>
                <a:spLocks noGrp="1" noRot="1" noChangeAspect="1" noMove="1" noResize="1" noEditPoints="1" noAdjustHandles="1" noChangeArrowheads="1" noChangeShapeType="1" noTextEdit="1"/>
              </p:cNvSpPr>
              <p:nvPr>
                <p:ph idx="12"/>
              </p:nvPr>
            </p:nvSpPr>
            <p:spPr>
              <a:xfrm>
                <a:off x="6472437" y="1347919"/>
                <a:ext cx="5256001" cy="5061617"/>
              </a:xfrm>
              <a:blipFill>
                <a:blip r:embed="rId2"/>
                <a:stretch>
                  <a:fillRect/>
                </a:stretch>
              </a:blipFill>
            </p:spPr>
            <p:txBody>
              <a:bodyPr/>
              <a:lstStyle/>
              <a:p>
                <a:r>
                  <a:rPr lang="en-US">
                    <a:noFill/>
                  </a:rPr>
                  <a:t> </a:t>
                </a:r>
              </a:p>
            </p:txBody>
          </p:sp>
        </mc:Fallback>
      </mc:AlternateContent>
      <p:sp>
        <p:nvSpPr>
          <p:cNvPr id="6" name="Plassholder for lysbildenummer 5">
            <a:extLst>
              <a:ext uri="{FF2B5EF4-FFF2-40B4-BE49-F238E27FC236}">
                <a16:creationId xmlns:a16="http://schemas.microsoft.com/office/drawing/2014/main" id="{BE443098-0F74-F1D2-9C84-3DBC8CBE85DE}"/>
              </a:ext>
            </a:extLst>
          </p:cNvPr>
          <p:cNvSpPr>
            <a:spLocks noGrp="1"/>
          </p:cNvSpPr>
          <p:nvPr>
            <p:ph type="sldNum" sz="quarter" idx="14"/>
          </p:nvPr>
        </p:nvSpPr>
        <p:spPr/>
        <p:txBody>
          <a:bodyPr/>
          <a:lstStyle/>
          <a:p>
            <a:fld id="{D0BEE4E4-E047-6A49-BCB9-4D06E7BA237B}" type="slidenum">
              <a:rPr lang="nn-NO" smtClean="0"/>
              <a:pPr/>
              <a:t>13</a:t>
            </a:fld>
            <a:endParaRPr lang="nn-NO" dirty="0"/>
          </a:p>
        </p:txBody>
      </p:sp>
      <p:sp>
        <p:nvSpPr>
          <p:cNvPr id="15" name="Plassholder for bunntekst 4">
            <a:extLst>
              <a:ext uri="{FF2B5EF4-FFF2-40B4-BE49-F238E27FC236}">
                <a16:creationId xmlns:a16="http://schemas.microsoft.com/office/drawing/2014/main" id="{807640FB-0788-16EA-D907-E7B1D468BAD9}"/>
              </a:ext>
            </a:extLst>
          </p:cNvPr>
          <p:cNvSpPr>
            <a:spLocks noGrp="1"/>
          </p:cNvSpPr>
          <p:nvPr>
            <p:ph type="ftr" sz="quarter" idx="13"/>
          </p:nvPr>
        </p:nvSpPr>
        <p:spPr>
          <a:xfrm>
            <a:off x="811213" y="6408738"/>
            <a:ext cx="10934700" cy="449262"/>
          </a:xfrm>
        </p:spPr>
        <p:txBody>
          <a:bodyPr/>
          <a:lstStyle/>
          <a:p>
            <a:r>
              <a:rPr lang="nn-NO" dirty="0"/>
              <a:t>Gruppe 15 </a:t>
            </a:r>
          </a:p>
        </p:txBody>
      </p:sp>
    </p:spTree>
    <p:extLst>
      <p:ext uri="{BB962C8B-B14F-4D97-AF65-F5344CB8AC3E}">
        <p14:creationId xmlns:p14="http://schemas.microsoft.com/office/powerpoint/2010/main" val="4198041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9F84CCB-3862-D80B-01B4-F3B86C0F4EA5}"/>
              </a:ext>
            </a:extLst>
          </p:cNvPr>
          <p:cNvSpPr>
            <a:spLocks noGrp="1"/>
          </p:cNvSpPr>
          <p:nvPr>
            <p:ph type="title"/>
          </p:nvPr>
        </p:nvSpPr>
        <p:spPr/>
        <p:txBody>
          <a:bodyPr/>
          <a:lstStyle/>
          <a:p>
            <a:r>
              <a:rPr lang="nb-NO" dirty="0"/>
              <a:t>Differensial kinematikk</a:t>
            </a:r>
            <a:endParaRPr lang="en-US" dirty="0"/>
          </a:p>
        </p:txBody>
      </p:sp>
      <p:sp>
        <p:nvSpPr>
          <p:cNvPr id="3" name="Plassholder for innhold 2">
            <a:extLst>
              <a:ext uri="{FF2B5EF4-FFF2-40B4-BE49-F238E27FC236}">
                <a16:creationId xmlns:a16="http://schemas.microsoft.com/office/drawing/2014/main" id="{398675AE-B7F0-8914-F99C-F5DB9B3B804E}"/>
              </a:ext>
            </a:extLst>
          </p:cNvPr>
          <p:cNvSpPr>
            <a:spLocks noGrp="1"/>
          </p:cNvSpPr>
          <p:nvPr>
            <p:ph idx="1"/>
          </p:nvPr>
        </p:nvSpPr>
        <p:spPr/>
        <p:txBody>
          <a:bodyPr/>
          <a:lstStyle/>
          <a:p>
            <a:pPr>
              <a:lnSpc>
                <a:spcPts val="1350"/>
              </a:lnSpc>
            </a:pPr>
            <a:r>
              <a:rPr lang="nn-NO" sz="1800" b="0" i="0" u="none" strike="noStrike" dirty="0">
                <a:solidFill>
                  <a:srgbClr val="008013"/>
                </a:solidFill>
                <a:effectLst/>
                <a:latin typeface="Menlo"/>
              </a:rPr>
              <a:t>%</a:t>
            </a:r>
            <a:r>
              <a:rPr lang="nn-NO" sz="1800" b="0" i="0" u="none" strike="noStrike" dirty="0" err="1">
                <a:solidFill>
                  <a:srgbClr val="008013"/>
                </a:solidFill>
                <a:effectLst/>
                <a:latin typeface="Menlo"/>
              </a:rPr>
              <a:t>Default</a:t>
            </a:r>
            <a:r>
              <a:rPr lang="nn-NO" sz="1800" b="0" i="0" u="none" strike="noStrike" dirty="0">
                <a:solidFill>
                  <a:srgbClr val="008013"/>
                </a:solidFill>
                <a:effectLst/>
                <a:latin typeface="Menlo"/>
              </a:rPr>
              <a:t> q </a:t>
            </a:r>
            <a:endParaRPr lang="nn-NO" sz="1800" b="0" i="0" dirty="0">
              <a:solidFill>
                <a:srgbClr val="212121"/>
              </a:solidFill>
              <a:effectLst/>
              <a:latin typeface="Menlo"/>
            </a:endParaRPr>
          </a:p>
          <a:p>
            <a:pPr>
              <a:lnSpc>
                <a:spcPts val="1350"/>
              </a:lnSpc>
            </a:pPr>
            <a:r>
              <a:rPr lang="nn-NO" sz="1800" b="0" i="0" dirty="0" err="1">
                <a:solidFill>
                  <a:srgbClr val="212121"/>
                </a:solidFill>
                <a:effectLst/>
                <a:latin typeface="Menlo"/>
              </a:rPr>
              <a:t>qD</a:t>
            </a:r>
            <a:r>
              <a:rPr lang="nn-NO" sz="1800" b="0" i="0" dirty="0">
                <a:solidFill>
                  <a:srgbClr val="212121"/>
                </a:solidFill>
                <a:effectLst/>
                <a:latin typeface="Menlo"/>
              </a:rPr>
              <a:t> = [0 deg2rad(30) deg2rad(75) deg2rad(-15)];</a:t>
            </a:r>
          </a:p>
          <a:p>
            <a:endParaRPr lang="en-US" sz="1800" b="0" i="0" u="none" strike="noStrike" dirty="0">
              <a:solidFill>
                <a:srgbClr val="008013"/>
              </a:solidFill>
              <a:effectLst/>
              <a:latin typeface="Menlo"/>
            </a:endParaRPr>
          </a:p>
          <a:p>
            <a:r>
              <a:rPr lang="en-US" sz="1800" b="0" i="0" u="none" strike="noStrike" dirty="0">
                <a:solidFill>
                  <a:srgbClr val="008013"/>
                </a:solidFill>
                <a:effectLst/>
                <a:latin typeface="Menlo"/>
              </a:rPr>
              <a:t>%Jacobian matrix</a:t>
            </a:r>
          </a:p>
          <a:p>
            <a:r>
              <a:rPr lang="en-US" sz="1800" b="0" i="0" dirty="0">
                <a:solidFill>
                  <a:srgbClr val="212121"/>
                </a:solidFill>
                <a:effectLst/>
                <a:latin typeface="Menlo"/>
              </a:rPr>
              <a:t>J0 = robot.jacob0(</a:t>
            </a:r>
            <a:r>
              <a:rPr lang="en-US" sz="1800" b="0" i="0" dirty="0" err="1">
                <a:solidFill>
                  <a:srgbClr val="212121"/>
                </a:solidFill>
                <a:effectLst/>
                <a:latin typeface="Menlo"/>
              </a:rPr>
              <a:t>qD</a:t>
            </a:r>
            <a:r>
              <a:rPr lang="en-US" sz="1800" b="0" i="0" dirty="0">
                <a:solidFill>
                  <a:srgbClr val="212121"/>
                </a:solidFill>
                <a:effectLst/>
                <a:latin typeface="Menlo"/>
              </a:rPr>
              <a:t>)</a:t>
            </a:r>
          </a:p>
          <a:p>
            <a:endParaRPr lang="en-US" sz="1800" b="0" i="0" u="none" strike="noStrike" dirty="0">
              <a:solidFill>
                <a:srgbClr val="008013"/>
              </a:solidFill>
              <a:effectLst/>
              <a:latin typeface="Menlo"/>
            </a:endParaRPr>
          </a:p>
          <a:p>
            <a:pPr>
              <a:lnSpc>
                <a:spcPts val="1350"/>
              </a:lnSpc>
            </a:pPr>
            <a:r>
              <a:rPr lang="en-US" b="0" i="0" u="none" strike="noStrike" dirty="0">
                <a:solidFill>
                  <a:srgbClr val="008013"/>
                </a:solidFill>
                <a:effectLst/>
                <a:latin typeface="Menlo"/>
              </a:rPr>
              <a:t>%Example</a:t>
            </a:r>
            <a:endParaRPr lang="en-US" b="0" i="0" dirty="0">
              <a:solidFill>
                <a:srgbClr val="212121"/>
              </a:solidFill>
              <a:effectLst/>
              <a:latin typeface="Menlo"/>
            </a:endParaRPr>
          </a:p>
          <a:p>
            <a:pPr>
              <a:lnSpc>
                <a:spcPts val="1350"/>
              </a:lnSpc>
            </a:pPr>
            <a:r>
              <a:rPr lang="en-US" b="0" i="0" dirty="0" err="1">
                <a:solidFill>
                  <a:srgbClr val="212121"/>
                </a:solidFill>
                <a:effectLst/>
                <a:latin typeface="Menlo"/>
              </a:rPr>
              <a:t>qdot</a:t>
            </a:r>
            <a:r>
              <a:rPr lang="en-US" b="0" i="0" dirty="0">
                <a:solidFill>
                  <a:srgbClr val="212121"/>
                </a:solidFill>
                <a:effectLst/>
                <a:latin typeface="Menlo"/>
              </a:rPr>
              <a:t> = [0.4 0.1 0.3 0.1]';</a:t>
            </a:r>
          </a:p>
          <a:p>
            <a:pPr>
              <a:lnSpc>
                <a:spcPts val="1350"/>
              </a:lnSpc>
            </a:pPr>
            <a:r>
              <a:rPr lang="en-US" b="0" i="0" dirty="0" err="1">
                <a:solidFill>
                  <a:srgbClr val="212121"/>
                </a:solidFill>
                <a:effectLst/>
                <a:latin typeface="Menlo"/>
              </a:rPr>
              <a:t>xdot</a:t>
            </a:r>
            <a:r>
              <a:rPr lang="en-US" b="0" i="0" dirty="0">
                <a:solidFill>
                  <a:srgbClr val="212121"/>
                </a:solidFill>
                <a:effectLst/>
                <a:latin typeface="Menlo"/>
              </a:rPr>
              <a:t> = J0*</a:t>
            </a:r>
            <a:r>
              <a:rPr lang="en-US" b="0" i="0" dirty="0" err="1">
                <a:solidFill>
                  <a:srgbClr val="212121"/>
                </a:solidFill>
                <a:effectLst/>
                <a:latin typeface="Menlo"/>
              </a:rPr>
              <a:t>qdot</a:t>
            </a:r>
            <a:endParaRPr lang="en-US" b="0" i="0" dirty="0">
              <a:solidFill>
                <a:srgbClr val="212121"/>
              </a:solidFill>
              <a:effectLst/>
              <a:latin typeface="Menlo"/>
            </a:endParaRPr>
          </a:p>
          <a:p>
            <a:pPr>
              <a:lnSpc>
                <a:spcPts val="1350"/>
              </a:lnSpc>
            </a:pPr>
            <a:endParaRPr lang="en-US" dirty="0">
              <a:solidFill>
                <a:srgbClr val="212121"/>
              </a:solidFill>
              <a:latin typeface="Menlo"/>
            </a:endParaRPr>
          </a:p>
          <a:p>
            <a:pPr>
              <a:lnSpc>
                <a:spcPts val="1350"/>
              </a:lnSpc>
            </a:pPr>
            <a:r>
              <a:rPr lang="fi-FI" sz="1800" b="0" i="0" u="none" strike="noStrike" dirty="0">
                <a:solidFill>
                  <a:srgbClr val="008013"/>
                </a:solidFill>
                <a:effectLst/>
                <a:latin typeface="Menlo"/>
              </a:rPr>
              <a:t>%</a:t>
            </a:r>
            <a:r>
              <a:rPr lang="fi-FI" sz="1800" b="0" i="0" u="none" strike="noStrike" dirty="0" err="1">
                <a:solidFill>
                  <a:srgbClr val="008013"/>
                </a:solidFill>
                <a:effectLst/>
                <a:latin typeface="Menlo"/>
              </a:rPr>
              <a:t>Opposite</a:t>
            </a:r>
            <a:endParaRPr lang="fi-FI" sz="1800" b="0" i="0" dirty="0">
              <a:solidFill>
                <a:srgbClr val="212121"/>
              </a:solidFill>
              <a:effectLst/>
              <a:latin typeface="Menlo"/>
            </a:endParaRPr>
          </a:p>
          <a:p>
            <a:pPr>
              <a:lnSpc>
                <a:spcPts val="1350"/>
              </a:lnSpc>
            </a:pPr>
            <a:r>
              <a:rPr lang="fi-FI" sz="1800" b="0" i="0" dirty="0" err="1">
                <a:solidFill>
                  <a:srgbClr val="212121"/>
                </a:solidFill>
                <a:effectLst/>
                <a:latin typeface="Menlo"/>
              </a:rPr>
              <a:t>qdot</a:t>
            </a:r>
            <a:r>
              <a:rPr lang="fi-FI" sz="1800" b="0" i="0" dirty="0">
                <a:solidFill>
                  <a:srgbClr val="212121"/>
                </a:solidFill>
                <a:effectLst/>
                <a:latin typeface="Menlo"/>
              </a:rPr>
              <a:t> = </a:t>
            </a:r>
            <a:r>
              <a:rPr lang="fi-FI" sz="1800" b="0" i="0" dirty="0" err="1">
                <a:solidFill>
                  <a:srgbClr val="212121"/>
                </a:solidFill>
                <a:effectLst/>
                <a:latin typeface="Menlo"/>
              </a:rPr>
              <a:t>pinv</a:t>
            </a:r>
            <a:r>
              <a:rPr lang="fi-FI" sz="1800" b="0" i="0" dirty="0">
                <a:solidFill>
                  <a:srgbClr val="212121"/>
                </a:solidFill>
                <a:effectLst/>
                <a:latin typeface="Menlo"/>
              </a:rPr>
              <a:t>(J0)*</a:t>
            </a:r>
            <a:r>
              <a:rPr lang="fi-FI" sz="1800" b="0" i="0" dirty="0" err="1">
                <a:solidFill>
                  <a:srgbClr val="212121"/>
                </a:solidFill>
                <a:effectLst/>
                <a:latin typeface="Menlo"/>
              </a:rPr>
              <a:t>xdot</a:t>
            </a:r>
            <a:r>
              <a:rPr lang="fi-FI" sz="1800" b="0" i="0" dirty="0">
                <a:solidFill>
                  <a:srgbClr val="212121"/>
                </a:solidFill>
                <a:effectLst/>
                <a:latin typeface="Menlo"/>
              </a:rPr>
              <a:t>;</a:t>
            </a:r>
          </a:p>
          <a:p>
            <a:pPr>
              <a:lnSpc>
                <a:spcPts val="1350"/>
              </a:lnSpc>
            </a:pPr>
            <a:endParaRPr lang="en-US" b="0" i="0" dirty="0">
              <a:solidFill>
                <a:srgbClr val="212121"/>
              </a:solidFill>
              <a:effectLst/>
              <a:latin typeface="Menlo"/>
            </a:endParaRPr>
          </a:p>
          <a:p>
            <a:endParaRPr lang="en-US" b="0" i="0" dirty="0">
              <a:solidFill>
                <a:srgbClr val="212121"/>
              </a:solidFill>
              <a:effectLst/>
              <a:latin typeface="Menlo"/>
            </a:endParaRPr>
          </a:p>
          <a:p>
            <a:endParaRPr lang="en-US" dirty="0"/>
          </a:p>
        </p:txBody>
      </p:sp>
      <mc:AlternateContent xmlns:mc="http://schemas.openxmlformats.org/markup-compatibility/2006" xmlns:a14="http://schemas.microsoft.com/office/drawing/2010/main">
        <mc:Choice Requires="a14">
          <p:sp>
            <p:nvSpPr>
              <p:cNvPr id="4" name="Plassholder for innhold 3">
                <a:extLst>
                  <a:ext uri="{FF2B5EF4-FFF2-40B4-BE49-F238E27FC236}">
                    <a16:creationId xmlns:a16="http://schemas.microsoft.com/office/drawing/2014/main" id="{5ADC4AF6-DCF5-406B-2D08-DE110717F872}"/>
                  </a:ext>
                </a:extLst>
              </p:cNvPr>
              <p:cNvSpPr>
                <a:spLocks noGrp="1"/>
              </p:cNvSpPr>
              <p:nvPr>
                <p:ph idx="12"/>
              </p:nvPr>
            </p:nvSpPr>
            <p:spPr>
              <a:xfrm>
                <a:off x="6472437" y="1347920"/>
                <a:ext cx="5256001" cy="5277470"/>
              </a:xfrm>
            </p:spPr>
            <p:txBody>
              <a:bodyPr>
                <a:normAutofit fontScale="92500" lnSpcReduction="10000"/>
              </a:bodyPr>
              <a:lstStyle/>
              <a:p>
                <a:pPr marL="0" indent="0" algn="ctr">
                  <a:buNone/>
                </a:pPr>
                <a14:m>
                  <m:oMath xmlns:m="http://schemas.openxmlformats.org/officeDocument/2006/math">
                    <m:acc>
                      <m:accPr>
                        <m:chr m:val="̇"/>
                        <m:ctrlPr>
                          <a:rPr lang="en-US" sz="1800" b="1" i="1" smtClean="0">
                            <a:latin typeface="Cambria Math" panose="02040503050406030204" pitchFamily="18" charset="0"/>
                          </a:rPr>
                        </m:ctrlPr>
                      </m:accPr>
                      <m:e>
                        <m:acc>
                          <m:accPr>
                            <m:chr m:val="̇"/>
                            <m:ctrlPr>
                              <a:rPr lang="en-US" sz="1800" b="1" i="1" smtClean="0">
                                <a:latin typeface="Cambria Math" panose="02040503050406030204" pitchFamily="18" charset="0"/>
                              </a:rPr>
                            </m:ctrlPr>
                          </m:accPr>
                          <m:e>
                            <m:r>
                              <a:rPr lang="nb-NO" sz="1800" b="1" i="1" smtClean="0">
                                <a:latin typeface="Cambria Math" panose="02040503050406030204" pitchFamily="18" charset="0"/>
                              </a:rPr>
                              <m:t>𝒙</m:t>
                            </m:r>
                          </m:e>
                        </m:acc>
                        <m:r>
                          <a:rPr lang="nb-NO" sz="1800" b="1" i="1" smtClean="0">
                            <a:latin typeface="Cambria Math" panose="02040503050406030204" pitchFamily="18" charset="0"/>
                          </a:rPr>
                          <m:t>=</m:t>
                        </m:r>
                        <m:d>
                          <m:dPr>
                            <m:begChr m:val="["/>
                            <m:endChr m:val="]"/>
                            <m:ctrlPr>
                              <a:rPr lang="nb-NO" sz="1800" b="1" i="1" smtClean="0">
                                <a:latin typeface="Cambria Math" panose="02040503050406030204" pitchFamily="18" charset="0"/>
                              </a:rPr>
                            </m:ctrlPr>
                          </m:dPr>
                          <m:e>
                            <m:m>
                              <m:mPr>
                                <m:mcs>
                                  <m:mc>
                                    <m:mcPr>
                                      <m:count m:val="1"/>
                                      <m:mcJc m:val="center"/>
                                    </m:mcPr>
                                  </m:mc>
                                </m:mcs>
                                <m:ctrlPr>
                                  <a:rPr lang="nb-NO" sz="1800" i="1" smtClean="0">
                                    <a:latin typeface="Cambria Math" panose="02040503050406030204" pitchFamily="18" charset="0"/>
                                  </a:rPr>
                                </m:ctrlPr>
                              </m:mPr>
                              <m:mr>
                                <m:e>
                                  <m:r>
                                    <m:rPr>
                                      <m:brk m:alnAt="7"/>
                                    </m:rPr>
                                    <a:rPr lang="nb-NO" sz="1800" b="0" i="1" smtClean="0">
                                      <a:latin typeface="Cambria Math" panose="02040503050406030204" pitchFamily="18" charset="0"/>
                                    </a:rPr>
                                    <m:t>0</m:t>
                                  </m:r>
                                </m:e>
                              </m:mr>
                              <m:mr>
                                <m:e>
                                  <m:eqArr>
                                    <m:eqArrPr>
                                      <m:ctrlPr>
                                        <a:rPr lang="nb-NO" sz="1800" i="1" smtClean="0">
                                          <a:latin typeface="Cambria Math" panose="02040503050406030204" pitchFamily="18" charset="0"/>
                                        </a:rPr>
                                      </m:ctrlPr>
                                    </m:eqArrPr>
                                    <m:e>
                                      <m:r>
                                        <a:rPr lang="nb-NO" sz="1800" b="0" i="1" smtClean="0">
                                          <a:latin typeface="Cambria Math" panose="02040503050406030204" pitchFamily="18" charset="0"/>
                                        </a:rPr>
                                        <m:t>9.1081</m:t>
                                      </m:r>
                                    </m:e>
                                    <m:e>
                                      <m:r>
                                        <a:rPr lang="nb-NO" sz="1800" b="0" i="1" smtClean="0">
                                          <a:latin typeface="Cambria Math" panose="02040503050406030204" pitchFamily="18" charset="0"/>
                                        </a:rPr>
                                        <m:t>0</m:t>
                                      </m:r>
                                    </m:e>
                                    <m:e>
                                      <m:r>
                                        <a:rPr lang="nb-NO" sz="1800" b="0" i="1" smtClean="0">
                                          <a:latin typeface="Cambria Math" panose="02040503050406030204" pitchFamily="18" charset="0"/>
                                        </a:rPr>
                                        <m:t>0</m:t>
                                      </m:r>
                                    </m:e>
                                    <m:e>
                                      <m:r>
                                        <a:rPr lang="nb-NO" sz="1800" b="0" i="1" smtClean="0">
                                          <a:latin typeface="Cambria Math" panose="02040503050406030204" pitchFamily="18" charset="0"/>
                                        </a:rPr>
                                        <m:t>0</m:t>
                                      </m:r>
                                    </m:e>
                                    <m:e>
                                      <m:r>
                                        <a:rPr lang="nb-NO" sz="1800" b="0" i="1" smtClean="0">
                                          <a:latin typeface="Cambria Math" panose="02040503050406030204" pitchFamily="18" charset="0"/>
                                        </a:rPr>
                                        <m:t>1</m:t>
                                      </m:r>
                                    </m:e>
                                  </m:eqArr>
                                </m:e>
                              </m:mr>
                            </m:m>
                            <m:m>
                              <m:mPr>
                                <m:mcs>
                                  <m:mc>
                                    <m:mcPr>
                                      <m:count m:val="1"/>
                                      <m:mcJc m:val="center"/>
                                    </m:mcPr>
                                  </m:mc>
                                </m:mcs>
                                <m:ctrlPr>
                                  <a:rPr lang="nb-NO" sz="1800" i="1">
                                    <a:latin typeface="Cambria Math" panose="02040503050406030204" pitchFamily="18" charset="0"/>
                                  </a:rPr>
                                </m:ctrlPr>
                              </m:mPr>
                              <m:mr>
                                <m:e>
                                  <m:r>
                                    <m:rPr>
                                      <m:brk m:alnAt="7"/>
                                    </m:rPr>
                                    <a:rPr lang="nb-NO" sz="1800" b="0" i="1" smtClean="0">
                                      <a:latin typeface="Cambria Math" panose="02040503050406030204" pitchFamily="18" charset="0"/>
                                    </a:rPr>
                                    <m:t>−</m:t>
                                  </m:r>
                                  <m:r>
                                    <a:rPr lang="nb-NO" sz="1800" b="0" i="1" smtClean="0">
                                      <a:latin typeface="Cambria Math" panose="02040503050406030204" pitchFamily="18" charset="0"/>
                                    </a:rPr>
                                    <m:t>26.9889</m:t>
                                  </m:r>
                                </m:e>
                              </m:mr>
                              <m:mr>
                                <m:e>
                                  <m:r>
                                    <a:rPr lang="nb-NO" sz="1800" b="0" i="1" smtClean="0">
                                      <a:latin typeface="Cambria Math" panose="02040503050406030204" pitchFamily="18" charset="0"/>
                                    </a:rPr>
                                    <m:t>     </m:t>
                                  </m:r>
                                  <m:eqArr>
                                    <m:eqArrPr>
                                      <m:ctrlPr>
                                        <a:rPr lang="nb-NO" sz="1800" i="1">
                                          <a:latin typeface="Cambria Math" panose="02040503050406030204" pitchFamily="18" charset="0"/>
                                        </a:rPr>
                                      </m:ctrlPr>
                                    </m:eqArrPr>
                                    <m:e>
                                      <m:r>
                                        <a:rPr lang="nb-NO" sz="1800" b="0" i="1" smtClean="0">
                                          <a:latin typeface="Cambria Math" panose="02040503050406030204" pitchFamily="18" charset="0"/>
                                        </a:rPr>
                                        <m:t>0</m:t>
                                      </m:r>
                                    </m:e>
                                    <m:e>
                                      <m:r>
                                        <a:rPr lang="nb-NO" sz="1800" b="0" i="1" smtClean="0">
                                          <a:latin typeface="Cambria Math" panose="02040503050406030204" pitchFamily="18" charset="0"/>
                                        </a:rPr>
                                        <m:t>9.1081</m:t>
                                      </m:r>
                                    </m:e>
                                    <m:e>
                                      <m:r>
                                        <a:rPr lang="nb-NO" sz="1800" b="0" i="1" smtClean="0">
                                          <a:latin typeface="Cambria Math" panose="02040503050406030204" pitchFamily="18" charset="0"/>
                                        </a:rPr>
                                        <m:t>0</m:t>
                                      </m:r>
                                    </m:e>
                                    <m:e>
                                      <m:r>
                                        <a:rPr lang="nb-NO" sz="1800" b="0" i="1" smtClean="0">
                                          <a:latin typeface="Cambria Math" panose="02040503050406030204" pitchFamily="18" charset="0"/>
                                        </a:rPr>
                                        <m:t>−1</m:t>
                                      </m:r>
                                    </m:e>
                                    <m:e>
                                      <m:r>
                                        <a:rPr lang="nb-NO" sz="1800" b="0" i="1" smtClean="0">
                                          <a:latin typeface="Cambria Math" panose="02040503050406030204" pitchFamily="18" charset="0"/>
                                        </a:rPr>
                                        <m:t>0</m:t>
                                      </m:r>
                                    </m:e>
                                  </m:eqArr>
                                  <m:r>
                                    <a:rPr lang="nb-NO" sz="1800" b="0" i="1" smtClean="0">
                                      <a:latin typeface="Cambria Math" panose="02040503050406030204" pitchFamily="18" charset="0"/>
                                    </a:rPr>
                                    <m:t>     </m:t>
                                  </m:r>
                                </m:e>
                              </m:mr>
                            </m:m>
                            <m:m>
                              <m:mPr>
                                <m:mcs>
                                  <m:mc>
                                    <m:mcPr>
                                      <m:count m:val="1"/>
                                      <m:mcJc m:val="center"/>
                                    </m:mcPr>
                                  </m:mc>
                                </m:mcs>
                                <m:ctrlPr>
                                  <a:rPr lang="nb-NO" sz="1800" i="1">
                                    <a:latin typeface="Cambria Math" panose="02040503050406030204" pitchFamily="18" charset="0"/>
                                  </a:rPr>
                                </m:ctrlPr>
                              </m:mPr>
                              <m:mr>
                                <m:e>
                                  <m:r>
                                    <m:rPr>
                                      <m:brk m:alnAt="7"/>
                                    </m:rPr>
                                    <a:rPr lang="nb-NO" sz="1800" b="0" i="1" smtClean="0">
                                      <a:latin typeface="Cambria Math" panose="02040503050406030204" pitchFamily="18" charset="0"/>
                                    </a:rPr>
                                    <m:t>−</m:t>
                                  </m:r>
                                  <m:r>
                                    <a:rPr lang="nb-NO" sz="1800" b="0" i="1" smtClean="0">
                                      <a:latin typeface="Cambria Math" panose="02040503050406030204" pitchFamily="18" charset="0"/>
                                    </a:rPr>
                                    <m:t>19.4889</m:t>
                                  </m:r>
                                </m:e>
                              </m:mr>
                              <m:mr>
                                <m:e>
                                  <m:eqArr>
                                    <m:eqArrPr>
                                      <m:ctrlPr>
                                        <a:rPr lang="nb-NO" sz="1800" i="1">
                                          <a:latin typeface="Cambria Math" panose="02040503050406030204" pitchFamily="18" charset="0"/>
                                        </a:rPr>
                                      </m:ctrlPr>
                                    </m:eqArrPr>
                                    <m:e>
                                      <m:r>
                                        <a:rPr lang="nb-NO" sz="1800" b="0" i="1" smtClean="0">
                                          <a:latin typeface="Cambria Math" panose="02040503050406030204" pitchFamily="18" charset="0"/>
                                        </a:rPr>
                                        <m:t>0</m:t>
                                      </m:r>
                                    </m:e>
                                    <m:e>
                                      <m:r>
                                        <a:rPr lang="nb-NO" sz="1800" b="0" i="1" smtClean="0">
                                          <a:latin typeface="Cambria Math" panose="02040503050406030204" pitchFamily="18" charset="0"/>
                                        </a:rPr>
                                        <m:t>−3.8823</m:t>
                                      </m:r>
                                    </m:e>
                                    <m:e>
                                      <m:r>
                                        <a:rPr lang="nb-NO" sz="1800" b="0" i="1" smtClean="0">
                                          <a:latin typeface="Cambria Math" panose="02040503050406030204" pitchFamily="18" charset="0"/>
                                        </a:rPr>
                                        <m:t>0</m:t>
                                      </m:r>
                                    </m:e>
                                    <m:e>
                                      <m:r>
                                        <a:rPr lang="nb-NO" sz="1800" b="0" i="1" smtClean="0">
                                          <a:latin typeface="Cambria Math" panose="02040503050406030204" pitchFamily="18" charset="0"/>
                                        </a:rPr>
                                        <m:t>−1</m:t>
                                      </m:r>
                                    </m:e>
                                    <m:e>
                                      <m:r>
                                        <a:rPr lang="nb-NO" sz="1800" b="0" i="1" smtClean="0">
                                          <a:latin typeface="Cambria Math" panose="02040503050406030204" pitchFamily="18" charset="0"/>
                                        </a:rPr>
                                        <m:t>0</m:t>
                                      </m:r>
                                    </m:e>
                                  </m:eqArr>
                                </m:e>
                              </m:mr>
                            </m:m>
                            <m:r>
                              <a:rPr lang="nb-NO" sz="1800" b="0" i="1" smtClean="0">
                                <a:latin typeface="Cambria Math" panose="02040503050406030204" pitchFamily="18" charset="0"/>
                              </a:rPr>
                              <m:t>     </m:t>
                            </m:r>
                            <m:m>
                              <m:mPr>
                                <m:mcs>
                                  <m:mc>
                                    <m:mcPr>
                                      <m:count m:val="1"/>
                                      <m:mcJc m:val="center"/>
                                    </m:mcPr>
                                  </m:mc>
                                </m:mcs>
                                <m:ctrlPr>
                                  <a:rPr lang="nb-NO" sz="1800" i="1" smtClean="0">
                                    <a:latin typeface="Cambria Math" panose="02040503050406030204" pitchFamily="18" charset="0"/>
                                  </a:rPr>
                                </m:ctrlPr>
                              </m:mPr>
                              <m:mr>
                                <m:e>
                                  <m:eqArr>
                                    <m:eqArrPr>
                                      <m:ctrlPr>
                                        <a:rPr lang="nb-NO" sz="1800" i="1" smtClean="0">
                                          <a:latin typeface="Cambria Math" panose="02040503050406030204" pitchFamily="18" charset="0"/>
                                        </a:rPr>
                                      </m:ctrlPr>
                                    </m:eqArrPr>
                                    <m:e>
                                      <m:r>
                                        <a:rPr lang="nb-NO" sz="1800" b="0" i="1" smtClean="0">
                                          <a:latin typeface="Cambria Math" panose="02040503050406030204" pitchFamily="18" charset="0"/>
                                        </a:rPr>
                                        <m:t>−5</m:t>
                                      </m:r>
                                    </m:e>
                                    <m:e>
                                      <m:r>
                                        <a:rPr lang="nb-NO" sz="1800" b="0" i="1" smtClean="0">
                                          <a:latin typeface="Cambria Math" panose="02040503050406030204" pitchFamily="18" charset="0"/>
                                        </a:rPr>
                                        <m:t>0</m:t>
                                      </m:r>
                                    </m:e>
                                    <m:e>
                                      <m:r>
                                        <a:rPr lang="nb-NO" sz="1800" b="0" i="1" smtClean="0">
                                          <a:latin typeface="Cambria Math" panose="02040503050406030204" pitchFamily="18" charset="0"/>
                                        </a:rPr>
                                        <m:t>0</m:t>
                                      </m:r>
                                    </m:e>
                                    <m:e>
                                      <m:r>
                                        <a:rPr lang="nb-NO" sz="1800" b="0" i="1" smtClean="0">
                                          <a:latin typeface="Cambria Math" panose="02040503050406030204" pitchFamily="18" charset="0"/>
                                        </a:rPr>
                                        <m:t>0</m:t>
                                      </m:r>
                                    </m:e>
                                  </m:eqArr>
                                </m:e>
                              </m:mr>
                              <m:mr>
                                <m:e>
                                  <m:r>
                                    <a:rPr lang="nb-NO" sz="1800" b="0" i="1" smtClean="0">
                                      <a:latin typeface="Cambria Math" panose="02040503050406030204" pitchFamily="18" charset="0"/>
                                    </a:rPr>
                                    <m:t>−1</m:t>
                                  </m:r>
                                </m:e>
                              </m:mr>
                              <m:mr>
                                <m:e>
                                  <m:r>
                                    <a:rPr lang="nb-NO" sz="1800" b="0" i="1" smtClean="0">
                                      <a:latin typeface="Cambria Math" panose="02040503050406030204" pitchFamily="18" charset="0"/>
                                    </a:rPr>
                                    <m:t>0</m:t>
                                  </m:r>
                                </m:e>
                              </m:mr>
                            </m:m>
                          </m:e>
                        </m:d>
                        <m:d>
                          <m:dPr>
                            <m:begChr m:val="["/>
                            <m:endChr m:val="]"/>
                            <m:ctrlPr>
                              <a:rPr lang="nb-NO" sz="1800" i="1" smtClean="0">
                                <a:latin typeface="Cambria Math" panose="02040503050406030204" pitchFamily="18" charset="0"/>
                              </a:rPr>
                            </m:ctrlPr>
                          </m:dPr>
                          <m:e>
                            <m:m>
                              <m:mPr>
                                <m:mcs>
                                  <m:mc>
                                    <m:mcPr>
                                      <m:count m:val="1"/>
                                      <m:mcJc m:val="center"/>
                                    </m:mcPr>
                                  </m:mc>
                                </m:mcs>
                                <m:ctrlPr>
                                  <a:rPr lang="nb-NO" sz="1800" i="1" smtClean="0">
                                    <a:latin typeface="Cambria Math" panose="02040503050406030204" pitchFamily="18" charset="0"/>
                                  </a:rPr>
                                </m:ctrlPr>
                              </m:mPr>
                              <m:mr>
                                <m:e>
                                  <m:sSub>
                                    <m:sSubPr>
                                      <m:ctrlPr>
                                        <a:rPr lang="nb-NO" sz="1800" i="1" smtClean="0">
                                          <a:latin typeface="Cambria Math" panose="02040503050406030204" pitchFamily="18" charset="0"/>
                                        </a:rPr>
                                      </m:ctrlPr>
                                    </m:sSubPr>
                                    <m:e>
                                      <m:acc>
                                        <m:accPr>
                                          <m:chr m:val="̇"/>
                                          <m:ctrlPr>
                                            <a:rPr lang="nb-NO" sz="1800" i="1" smtClean="0">
                                              <a:latin typeface="Cambria Math" panose="02040503050406030204" pitchFamily="18" charset="0"/>
                                            </a:rPr>
                                          </m:ctrlPr>
                                        </m:accPr>
                                        <m:e>
                                          <m:r>
                                            <a:rPr lang="nb-NO" sz="1800" b="0" i="1" smtClean="0">
                                              <a:latin typeface="Cambria Math" panose="02040503050406030204" pitchFamily="18" charset="0"/>
                                            </a:rPr>
                                            <m:t>𝑞</m:t>
                                          </m:r>
                                        </m:e>
                                      </m:acc>
                                    </m:e>
                                    <m:sub>
                                      <m:r>
                                        <a:rPr lang="nb-NO" sz="1800" b="0" i="1" smtClean="0">
                                          <a:latin typeface="Cambria Math" panose="02040503050406030204" pitchFamily="18" charset="0"/>
                                        </a:rPr>
                                        <m:t>1</m:t>
                                      </m:r>
                                    </m:sub>
                                  </m:sSub>
                                </m:e>
                              </m:mr>
                              <m:mr>
                                <m:e>
                                  <m:sSub>
                                    <m:sSubPr>
                                      <m:ctrlPr>
                                        <a:rPr lang="nb-NO" sz="1800" i="1">
                                          <a:latin typeface="Cambria Math" panose="02040503050406030204" pitchFamily="18" charset="0"/>
                                        </a:rPr>
                                      </m:ctrlPr>
                                    </m:sSubPr>
                                    <m:e>
                                      <m:acc>
                                        <m:accPr>
                                          <m:chr m:val="̇"/>
                                          <m:ctrlPr>
                                            <a:rPr lang="nb-NO" sz="1800" i="1">
                                              <a:latin typeface="Cambria Math" panose="02040503050406030204" pitchFamily="18" charset="0"/>
                                            </a:rPr>
                                          </m:ctrlPr>
                                        </m:accPr>
                                        <m:e>
                                          <m:r>
                                            <a:rPr lang="nb-NO" sz="1800" i="1">
                                              <a:latin typeface="Cambria Math" panose="02040503050406030204" pitchFamily="18" charset="0"/>
                                            </a:rPr>
                                            <m:t>𝑞</m:t>
                                          </m:r>
                                        </m:e>
                                      </m:acc>
                                    </m:e>
                                    <m:sub>
                                      <m:r>
                                        <a:rPr lang="nb-NO" sz="1800" b="0" i="1" smtClean="0">
                                          <a:latin typeface="Cambria Math" panose="02040503050406030204" pitchFamily="18" charset="0"/>
                                        </a:rPr>
                                        <m:t>2</m:t>
                                      </m:r>
                                    </m:sub>
                                  </m:sSub>
                                </m:e>
                              </m:mr>
                              <m:mr>
                                <m:e>
                                  <m:eqArr>
                                    <m:eqArrPr>
                                      <m:ctrlPr>
                                        <a:rPr lang="nb-NO" sz="1800" i="1" smtClean="0">
                                          <a:latin typeface="Cambria Math" panose="02040503050406030204" pitchFamily="18" charset="0"/>
                                        </a:rPr>
                                      </m:ctrlPr>
                                    </m:eqArrPr>
                                    <m:e>
                                      <m:sSub>
                                        <m:sSubPr>
                                          <m:ctrlPr>
                                            <a:rPr lang="nb-NO" i="1">
                                              <a:latin typeface="Cambria Math" panose="02040503050406030204" pitchFamily="18" charset="0"/>
                                            </a:rPr>
                                          </m:ctrlPr>
                                        </m:sSubPr>
                                        <m:e>
                                          <m:acc>
                                            <m:accPr>
                                              <m:chr m:val="̇"/>
                                              <m:ctrlPr>
                                                <a:rPr lang="nb-NO" i="1">
                                                  <a:latin typeface="Cambria Math" panose="02040503050406030204" pitchFamily="18" charset="0"/>
                                                </a:rPr>
                                              </m:ctrlPr>
                                            </m:accPr>
                                            <m:e>
                                              <m:r>
                                                <a:rPr lang="nb-NO" i="1">
                                                  <a:latin typeface="Cambria Math" panose="02040503050406030204" pitchFamily="18" charset="0"/>
                                                </a:rPr>
                                                <m:t>𝑞</m:t>
                                              </m:r>
                                            </m:e>
                                          </m:acc>
                                        </m:e>
                                        <m:sub>
                                          <m:r>
                                            <a:rPr lang="nb-NO" b="0" i="1" smtClean="0">
                                              <a:latin typeface="Cambria Math" panose="02040503050406030204" pitchFamily="18" charset="0"/>
                                            </a:rPr>
                                            <m:t>3</m:t>
                                          </m:r>
                                        </m:sub>
                                      </m:sSub>
                                    </m:e>
                                    <m:e>
                                      <m:sSub>
                                        <m:sSubPr>
                                          <m:ctrlPr>
                                            <a:rPr lang="nb-NO" i="1">
                                              <a:latin typeface="Cambria Math" panose="02040503050406030204" pitchFamily="18" charset="0"/>
                                            </a:rPr>
                                          </m:ctrlPr>
                                        </m:sSubPr>
                                        <m:e>
                                          <m:acc>
                                            <m:accPr>
                                              <m:chr m:val="̇"/>
                                              <m:ctrlPr>
                                                <a:rPr lang="nb-NO" i="1">
                                                  <a:latin typeface="Cambria Math" panose="02040503050406030204" pitchFamily="18" charset="0"/>
                                                </a:rPr>
                                              </m:ctrlPr>
                                            </m:accPr>
                                            <m:e>
                                              <m:r>
                                                <a:rPr lang="nb-NO" i="1">
                                                  <a:latin typeface="Cambria Math" panose="02040503050406030204" pitchFamily="18" charset="0"/>
                                                </a:rPr>
                                                <m:t>𝑞</m:t>
                                              </m:r>
                                            </m:e>
                                          </m:acc>
                                        </m:e>
                                        <m:sub>
                                          <m:r>
                                            <a:rPr lang="nb-NO" b="0" i="1" smtClean="0">
                                              <a:latin typeface="Cambria Math" panose="02040503050406030204" pitchFamily="18" charset="0"/>
                                            </a:rPr>
                                            <m:t>4</m:t>
                                          </m:r>
                                        </m:sub>
                                      </m:sSub>
                                    </m:e>
                                  </m:eqArr>
                                </m:e>
                              </m:mr>
                            </m:m>
                          </m:e>
                        </m:d>
                      </m:e>
                    </m:acc>
                  </m:oMath>
                </a14:m>
                <a:r>
                  <a:rPr lang="en-US" sz="1800" dirty="0"/>
                  <a:t> </a:t>
                </a:r>
              </a:p>
              <a:p>
                <a:pPr marL="0" indent="0" algn="ctr">
                  <a:buNone/>
                </a:pPr>
                <a:endParaRPr lang="en-US" sz="1800" b="1" dirty="0"/>
              </a:p>
              <a:p>
                <a:pPr marL="0" indent="0" algn="ctr">
                  <a:buNone/>
                </a:pPr>
                <a14:m>
                  <m:oMathPara xmlns:m="http://schemas.openxmlformats.org/officeDocument/2006/math">
                    <m:oMathParaPr>
                      <m:jc m:val="centerGroup"/>
                    </m:oMathParaPr>
                    <m:oMath xmlns:m="http://schemas.openxmlformats.org/officeDocument/2006/math">
                      <m:sSub>
                        <m:sSubPr>
                          <m:ctrlPr>
                            <a:rPr lang="nb-NO" sz="2000" i="1" smtClean="0">
                              <a:latin typeface="Cambria Math" panose="02040503050406030204" pitchFamily="18" charset="0"/>
                            </a:rPr>
                          </m:ctrlPr>
                        </m:sSubPr>
                        <m:e>
                          <m:acc>
                            <m:accPr>
                              <m:chr m:val="̇"/>
                              <m:ctrlPr>
                                <a:rPr lang="nb-NO" sz="2000" i="1" smtClean="0">
                                  <a:latin typeface="Cambria Math" panose="02040503050406030204" pitchFamily="18" charset="0"/>
                                </a:rPr>
                              </m:ctrlPr>
                            </m:accPr>
                            <m:e>
                              <m:r>
                                <a:rPr lang="nb-NO" sz="2000" b="0" i="1" smtClean="0">
                                  <a:latin typeface="Cambria Math" panose="02040503050406030204" pitchFamily="18" charset="0"/>
                                </a:rPr>
                                <m:t>𝑞</m:t>
                              </m:r>
                            </m:e>
                          </m:acc>
                        </m:e>
                        <m:sub>
                          <m:r>
                            <a:rPr lang="nb-NO" sz="2000" b="0" i="1" smtClean="0">
                              <a:latin typeface="Cambria Math" panose="02040503050406030204" pitchFamily="18" charset="0"/>
                            </a:rPr>
                            <m:t>1</m:t>
                          </m:r>
                        </m:sub>
                      </m:sSub>
                      <m:r>
                        <a:rPr lang="nb-NO" sz="2000" b="0" i="1" smtClean="0">
                          <a:latin typeface="Cambria Math" panose="02040503050406030204" pitchFamily="18" charset="0"/>
                        </a:rPr>
                        <m:t>=0.4</m:t>
                      </m:r>
                      <m:f>
                        <m:fPr>
                          <m:ctrlPr>
                            <a:rPr lang="nb-NO" sz="2000" b="0" i="1" smtClean="0">
                              <a:latin typeface="Cambria Math" panose="02040503050406030204" pitchFamily="18" charset="0"/>
                            </a:rPr>
                          </m:ctrlPr>
                        </m:fPr>
                        <m:num>
                          <m:r>
                            <a:rPr lang="nb-NO" sz="2000" b="0" i="1" smtClean="0">
                              <a:latin typeface="Cambria Math" panose="02040503050406030204" pitchFamily="18" charset="0"/>
                            </a:rPr>
                            <m:t>𝑟𝑎𝑑</m:t>
                          </m:r>
                        </m:num>
                        <m:den>
                          <m:r>
                            <a:rPr lang="nb-NO" sz="2000" b="0" i="1" smtClean="0">
                              <a:latin typeface="Cambria Math" panose="02040503050406030204" pitchFamily="18" charset="0"/>
                            </a:rPr>
                            <m:t>𝑠</m:t>
                          </m:r>
                        </m:den>
                      </m:f>
                      <m:sSub>
                        <m:sSubPr>
                          <m:ctrlPr>
                            <a:rPr lang="nb-NO" i="1">
                              <a:latin typeface="Cambria Math" panose="02040503050406030204" pitchFamily="18" charset="0"/>
                            </a:rPr>
                          </m:ctrlPr>
                        </m:sSubPr>
                        <m:e>
                          <m:r>
                            <a:rPr lang="nb-NO" b="0" i="1" smtClean="0">
                              <a:latin typeface="Cambria Math" panose="02040503050406030204" pitchFamily="18" charset="0"/>
                            </a:rPr>
                            <m:t>               </m:t>
                          </m:r>
                          <m:acc>
                            <m:accPr>
                              <m:chr m:val="̇"/>
                              <m:ctrlPr>
                                <a:rPr lang="nb-NO" i="1">
                                  <a:latin typeface="Cambria Math" panose="02040503050406030204" pitchFamily="18" charset="0"/>
                                </a:rPr>
                              </m:ctrlPr>
                            </m:accPr>
                            <m:e>
                              <m:r>
                                <a:rPr lang="nb-NO" i="1">
                                  <a:latin typeface="Cambria Math" panose="02040503050406030204" pitchFamily="18" charset="0"/>
                                </a:rPr>
                                <m:t>𝑞</m:t>
                              </m:r>
                            </m:e>
                          </m:acc>
                        </m:e>
                        <m:sub>
                          <m:r>
                            <a:rPr lang="nb-NO" b="0" i="1" smtClean="0">
                              <a:latin typeface="Cambria Math" panose="02040503050406030204" pitchFamily="18" charset="0"/>
                            </a:rPr>
                            <m:t>2</m:t>
                          </m:r>
                        </m:sub>
                      </m:sSub>
                      <m:r>
                        <a:rPr lang="nb-NO" i="1">
                          <a:latin typeface="Cambria Math" panose="02040503050406030204" pitchFamily="18" charset="0"/>
                        </a:rPr>
                        <m:t>=0.</m:t>
                      </m:r>
                      <m:r>
                        <a:rPr lang="nb-NO" b="0" i="1" smtClean="0">
                          <a:latin typeface="Cambria Math" panose="02040503050406030204" pitchFamily="18" charset="0"/>
                        </a:rPr>
                        <m:t>1</m:t>
                      </m:r>
                      <m:f>
                        <m:fPr>
                          <m:ctrlPr>
                            <a:rPr lang="nb-NO" i="1">
                              <a:latin typeface="Cambria Math" panose="02040503050406030204" pitchFamily="18" charset="0"/>
                            </a:rPr>
                          </m:ctrlPr>
                        </m:fPr>
                        <m:num>
                          <m:r>
                            <a:rPr lang="nb-NO" i="1">
                              <a:latin typeface="Cambria Math" panose="02040503050406030204" pitchFamily="18" charset="0"/>
                            </a:rPr>
                            <m:t>𝑟𝑎𝑑</m:t>
                          </m:r>
                        </m:num>
                        <m:den>
                          <m:r>
                            <a:rPr lang="nb-NO" i="1">
                              <a:latin typeface="Cambria Math" panose="02040503050406030204" pitchFamily="18" charset="0"/>
                            </a:rPr>
                            <m:t>𝑠</m:t>
                          </m:r>
                        </m:den>
                      </m:f>
                    </m:oMath>
                  </m:oMathPara>
                </a14:m>
                <a:endParaRPr lang="en-US" b="1" dirty="0"/>
              </a:p>
              <a:p>
                <a:pPr marL="0" indent="0" algn="ctr">
                  <a:buNone/>
                </a:pPr>
                <a14:m>
                  <m:oMathPara xmlns:m="http://schemas.openxmlformats.org/officeDocument/2006/math">
                    <m:oMathParaPr>
                      <m:jc m:val="centerGroup"/>
                    </m:oMathParaPr>
                    <m:oMath xmlns:m="http://schemas.openxmlformats.org/officeDocument/2006/math">
                      <m:sSub>
                        <m:sSubPr>
                          <m:ctrlPr>
                            <a:rPr lang="nb-NO" sz="2000" i="1" smtClean="0">
                              <a:latin typeface="Cambria Math" panose="02040503050406030204" pitchFamily="18" charset="0"/>
                            </a:rPr>
                          </m:ctrlPr>
                        </m:sSubPr>
                        <m:e>
                          <m:acc>
                            <m:accPr>
                              <m:chr m:val="̇"/>
                              <m:ctrlPr>
                                <a:rPr lang="nb-NO" sz="2000" i="1" smtClean="0">
                                  <a:latin typeface="Cambria Math" panose="02040503050406030204" pitchFamily="18" charset="0"/>
                                </a:rPr>
                              </m:ctrlPr>
                            </m:accPr>
                            <m:e>
                              <m:r>
                                <a:rPr lang="nb-NO" sz="2000" b="0" i="1" smtClean="0">
                                  <a:latin typeface="Cambria Math" panose="02040503050406030204" pitchFamily="18" charset="0"/>
                                </a:rPr>
                                <m:t>𝑞</m:t>
                              </m:r>
                            </m:e>
                          </m:acc>
                        </m:e>
                        <m:sub>
                          <m:r>
                            <a:rPr lang="nb-NO" sz="2000" b="0" i="1" smtClean="0">
                              <a:latin typeface="Cambria Math" panose="02040503050406030204" pitchFamily="18" charset="0"/>
                            </a:rPr>
                            <m:t>3</m:t>
                          </m:r>
                        </m:sub>
                      </m:sSub>
                      <m:r>
                        <a:rPr lang="nb-NO" sz="2000" b="0" i="1" smtClean="0">
                          <a:latin typeface="Cambria Math" panose="02040503050406030204" pitchFamily="18" charset="0"/>
                        </a:rPr>
                        <m:t>=0.5</m:t>
                      </m:r>
                      <m:f>
                        <m:fPr>
                          <m:ctrlPr>
                            <a:rPr lang="nb-NO" sz="2000" b="0" i="1" smtClean="0">
                              <a:latin typeface="Cambria Math" panose="02040503050406030204" pitchFamily="18" charset="0"/>
                            </a:rPr>
                          </m:ctrlPr>
                        </m:fPr>
                        <m:num>
                          <m:r>
                            <a:rPr lang="nb-NO" sz="2000" b="0" i="1" smtClean="0">
                              <a:latin typeface="Cambria Math" panose="02040503050406030204" pitchFamily="18" charset="0"/>
                            </a:rPr>
                            <m:t>𝑟𝑎𝑑</m:t>
                          </m:r>
                        </m:num>
                        <m:den>
                          <m:r>
                            <a:rPr lang="nb-NO" sz="2000" b="0" i="1" smtClean="0">
                              <a:latin typeface="Cambria Math" panose="02040503050406030204" pitchFamily="18" charset="0"/>
                            </a:rPr>
                            <m:t>𝑠</m:t>
                          </m:r>
                        </m:den>
                      </m:f>
                      <m:sSub>
                        <m:sSubPr>
                          <m:ctrlPr>
                            <a:rPr lang="nb-NO" i="1">
                              <a:latin typeface="Cambria Math" panose="02040503050406030204" pitchFamily="18" charset="0"/>
                            </a:rPr>
                          </m:ctrlPr>
                        </m:sSubPr>
                        <m:e>
                          <m:r>
                            <a:rPr lang="nb-NO" b="0" i="1" smtClean="0">
                              <a:latin typeface="Cambria Math" panose="02040503050406030204" pitchFamily="18" charset="0"/>
                            </a:rPr>
                            <m:t>               </m:t>
                          </m:r>
                          <m:acc>
                            <m:accPr>
                              <m:chr m:val="̇"/>
                              <m:ctrlPr>
                                <a:rPr lang="nb-NO" i="1">
                                  <a:latin typeface="Cambria Math" panose="02040503050406030204" pitchFamily="18" charset="0"/>
                                </a:rPr>
                              </m:ctrlPr>
                            </m:accPr>
                            <m:e>
                              <m:r>
                                <a:rPr lang="nb-NO" i="1">
                                  <a:latin typeface="Cambria Math" panose="02040503050406030204" pitchFamily="18" charset="0"/>
                                </a:rPr>
                                <m:t>𝑞</m:t>
                              </m:r>
                            </m:e>
                          </m:acc>
                        </m:e>
                        <m:sub>
                          <m:r>
                            <a:rPr lang="nb-NO" b="0" i="1" smtClean="0">
                              <a:latin typeface="Cambria Math" panose="02040503050406030204" pitchFamily="18" charset="0"/>
                            </a:rPr>
                            <m:t>3</m:t>
                          </m:r>
                        </m:sub>
                      </m:sSub>
                      <m:r>
                        <a:rPr lang="nb-NO" i="1">
                          <a:latin typeface="Cambria Math" panose="02040503050406030204" pitchFamily="18" charset="0"/>
                        </a:rPr>
                        <m:t>=0.</m:t>
                      </m:r>
                      <m:r>
                        <a:rPr lang="nb-NO" b="0" i="1" smtClean="0">
                          <a:latin typeface="Cambria Math" panose="02040503050406030204" pitchFamily="18" charset="0"/>
                        </a:rPr>
                        <m:t>3</m:t>
                      </m:r>
                      <m:f>
                        <m:fPr>
                          <m:ctrlPr>
                            <a:rPr lang="nb-NO" i="1">
                              <a:latin typeface="Cambria Math" panose="02040503050406030204" pitchFamily="18" charset="0"/>
                            </a:rPr>
                          </m:ctrlPr>
                        </m:fPr>
                        <m:num>
                          <m:r>
                            <a:rPr lang="nb-NO" i="1">
                              <a:latin typeface="Cambria Math" panose="02040503050406030204" pitchFamily="18" charset="0"/>
                            </a:rPr>
                            <m:t>𝑟𝑎𝑑</m:t>
                          </m:r>
                        </m:num>
                        <m:den>
                          <m:r>
                            <a:rPr lang="nb-NO" i="1">
                              <a:latin typeface="Cambria Math" panose="02040503050406030204" pitchFamily="18" charset="0"/>
                            </a:rPr>
                            <m:t>𝑠</m:t>
                          </m:r>
                        </m:den>
                      </m:f>
                    </m:oMath>
                  </m:oMathPara>
                </a14:m>
                <a:endParaRPr lang="en-US" b="1" dirty="0"/>
              </a:p>
              <a:p>
                <a:pPr marL="0" indent="0" algn="ctr">
                  <a:buNone/>
                </a:pPr>
                <a:endParaRPr lang="en-US" b="1" dirty="0"/>
              </a:p>
              <a:p>
                <a:pPr marL="0" indent="0" algn="ctr">
                  <a:buNone/>
                </a:pPr>
                <a14:m>
                  <m:oMath xmlns:m="http://schemas.openxmlformats.org/officeDocument/2006/math">
                    <m:d>
                      <m:dPr>
                        <m:begChr m:val="["/>
                        <m:endChr m:val="]"/>
                        <m:ctrlPr>
                          <a:rPr lang="nb-NO" sz="2000" i="1" smtClean="0">
                            <a:latin typeface="Cambria Math" panose="02040503050406030204" pitchFamily="18" charset="0"/>
                          </a:rPr>
                        </m:ctrlPr>
                      </m:dPr>
                      <m:e>
                        <m:m>
                          <m:mPr>
                            <m:mcs>
                              <m:mc>
                                <m:mcPr>
                                  <m:count m:val="1"/>
                                  <m:mcJc m:val="center"/>
                                </m:mcPr>
                              </m:mc>
                            </m:mcs>
                            <m:ctrlPr>
                              <a:rPr lang="nb-NO" sz="2000" i="1" smtClean="0">
                                <a:latin typeface="Cambria Math" panose="02040503050406030204" pitchFamily="18" charset="0"/>
                              </a:rPr>
                            </m:ctrlPr>
                          </m:mPr>
                          <m:mr>
                            <m:e>
                              <m:sSub>
                                <m:sSubPr>
                                  <m:ctrlPr>
                                    <a:rPr lang="nb-NO" sz="2000" i="1" smtClean="0">
                                      <a:latin typeface="Cambria Math" panose="02040503050406030204" pitchFamily="18" charset="0"/>
                                    </a:rPr>
                                  </m:ctrlPr>
                                </m:sSubPr>
                                <m:e>
                                  <m:r>
                                    <a:rPr lang="nb-NO" sz="2000" i="1" smtClean="0">
                                      <a:latin typeface="Cambria Math" panose="02040503050406030204" pitchFamily="18" charset="0"/>
                                    </a:rPr>
                                    <m:t>𝑣</m:t>
                                  </m:r>
                                </m:e>
                                <m:sub>
                                  <m:r>
                                    <a:rPr lang="nb-NO" sz="2000" b="0" i="1" smtClean="0">
                                      <a:latin typeface="Cambria Math" panose="02040503050406030204" pitchFamily="18" charset="0"/>
                                    </a:rPr>
                                    <m:t>𝑥</m:t>
                                  </m:r>
                                </m:sub>
                              </m:sSub>
                            </m:e>
                          </m:mr>
                          <m:mr>
                            <m:e>
                              <m:sSub>
                                <m:sSubPr>
                                  <m:ctrlPr>
                                    <a:rPr lang="nb-NO" i="1">
                                      <a:latin typeface="Cambria Math" panose="02040503050406030204" pitchFamily="18" charset="0"/>
                                    </a:rPr>
                                  </m:ctrlPr>
                                </m:sSubPr>
                                <m:e>
                                  <m:r>
                                    <a:rPr lang="nb-NO" i="1">
                                      <a:latin typeface="Cambria Math" panose="02040503050406030204" pitchFamily="18" charset="0"/>
                                    </a:rPr>
                                    <m:t>𝑣</m:t>
                                  </m:r>
                                </m:e>
                                <m:sub>
                                  <m:r>
                                    <a:rPr lang="nb-NO" b="0" i="1" smtClean="0">
                                      <a:latin typeface="Cambria Math" panose="02040503050406030204" pitchFamily="18" charset="0"/>
                                    </a:rPr>
                                    <m:t>𝑦</m:t>
                                  </m:r>
                                </m:sub>
                              </m:sSub>
                            </m:e>
                          </m:mr>
                          <m:mr>
                            <m:e>
                              <m:eqArr>
                                <m:eqArrPr>
                                  <m:ctrlPr>
                                    <a:rPr lang="nb-NO" sz="2000" i="1" smtClean="0">
                                      <a:latin typeface="Cambria Math" panose="02040503050406030204" pitchFamily="18" charset="0"/>
                                    </a:rPr>
                                  </m:ctrlPr>
                                </m:eqArrPr>
                                <m:e>
                                  <m:sSub>
                                    <m:sSubPr>
                                      <m:ctrlPr>
                                        <a:rPr lang="nb-NO" i="1">
                                          <a:latin typeface="Cambria Math" panose="02040503050406030204" pitchFamily="18" charset="0"/>
                                        </a:rPr>
                                      </m:ctrlPr>
                                    </m:sSubPr>
                                    <m:e>
                                      <m:r>
                                        <a:rPr lang="nb-NO" i="1">
                                          <a:latin typeface="Cambria Math" panose="02040503050406030204" pitchFamily="18" charset="0"/>
                                        </a:rPr>
                                        <m:t>𝑣</m:t>
                                      </m:r>
                                    </m:e>
                                    <m:sub>
                                      <m:r>
                                        <a:rPr lang="nb-NO" b="0" i="1" smtClean="0">
                                          <a:latin typeface="Cambria Math" panose="02040503050406030204" pitchFamily="18" charset="0"/>
                                        </a:rPr>
                                        <m:t>𝑧</m:t>
                                      </m:r>
                                    </m:sub>
                                  </m:sSub>
                                </m:e>
                                <m:e>
                                  <m:sSub>
                                    <m:sSubPr>
                                      <m:ctrlPr>
                                        <a:rPr lang="nb-NO" i="1">
                                          <a:latin typeface="Cambria Math" panose="02040503050406030204" pitchFamily="18" charset="0"/>
                                        </a:rPr>
                                      </m:ctrlPr>
                                    </m:sSubPr>
                                    <m:e>
                                      <m:r>
                                        <a:rPr lang="nb-NO" i="1" smtClean="0">
                                          <a:latin typeface="Cambria Math" panose="02040503050406030204" pitchFamily="18" charset="0"/>
                                          <a:ea typeface="Cambria Math" panose="02040503050406030204" pitchFamily="18" charset="0"/>
                                        </a:rPr>
                                        <m:t>𝜔</m:t>
                                      </m:r>
                                    </m:e>
                                    <m:sub>
                                      <m:r>
                                        <a:rPr lang="nb-NO" b="0" i="1" smtClean="0">
                                          <a:latin typeface="Cambria Math" panose="02040503050406030204" pitchFamily="18" charset="0"/>
                                        </a:rPr>
                                        <m:t>𝑥</m:t>
                                      </m:r>
                                    </m:sub>
                                  </m:sSub>
                                </m:e>
                                <m:e>
                                  <m:sSub>
                                    <m:sSubPr>
                                      <m:ctrlPr>
                                        <a:rPr lang="nb-NO" i="1">
                                          <a:latin typeface="Cambria Math" panose="02040503050406030204" pitchFamily="18" charset="0"/>
                                        </a:rPr>
                                      </m:ctrlPr>
                                    </m:sSubPr>
                                    <m:e>
                                      <m:r>
                                        <a:rPr lang="nb-NO" i="1">
                                          <a:latin typeface="Cambria Math" panose="02040503050406030204" pitchFamily="18" charset="0"/>
                                          <a:ea typeface="Cambria Math" panose="02040503050406030204" pitchFamily="18" charset="0"/>
                                        </a:rPr>
                                        <m:t>𝜔</m:t>
                                      </m:r>
                                    </m:e>
                                    <m:sub>
                                      <m:r>
                                        <a:rPr lang="nb-NO" b="0" i="1" smtClean="0">
                                          <a:latin typeface="Cambria Math" panose="02040503050406030204" pitchFamily="18" charset="0"/>
                                          <a:ea typeface="Cambria Math" panose="02040503050406030204" pitchFamily="18" charset="0"/>
                                        </a:rPr>
                                        <m:t>𝑦</m:t>
                                      </m:r>
                                    </m:sub>
                                  </m:sSub>
                                </m:e>
                                <m:e>
                                  <m:sSub>
                                    <m:sSubPr>
                                      <m:ctrlPr>
                                        <a:rPr lang="nb-NO" i="1">
                                          <a:latin typeface="Cambria Math" panose="02040503050406030204" pitchFamily="18" charset="0"/>
                                        </a:rPr>
                                      </m:ctrlPr>
                                    </m:sSubPr>
                                    <m:e>
                                      <m:r>
                                        <a:rPr lang="nb-NO" i="1">
                                          <a:latin typeface="Cambria Math" panose="02040503050406030204" pitchFamily="18" charset="0"/>
                                          <a:ea typeface="Cambria Math" panose="02040503050406030204" pitchFamily="18" charset="0"/>
                                        </a:rPr>
                                        <m:t>𝜔</m:t>
                                      </m:r>
                                    </m:e>
                                    <m:sub>
                                      <m:r>
                                        <a:rPr lang="nb-NO" b="0" i="1" smtClean="0">
                                          <a:latin typeface="Cambria Math" panose="02040503050406030204" pitchFamily="18" charset="0"/>
                                          <a:ea typeface="Cambria Math" panose="02040503050406030204" pitchFamily="18" charset="0"/>
                                        </a:rPr>
                                        <m:t>𝑧</m:t>
                                      </m:r>
                                    </m:sub>
                                  </m:sSub>
                                </m:e>
                              </m:eqArr>
                            </m:e>
                          </m:mr>
                        </m:m>
                      </m:e>
                    </m:d>
                    <m:r>
                      <a:rPr lang="nb-NO" b="0" i="1" smtClean="0">
                        <a:latin typeface="Cambria Math" panose="02040503050406030204" pitchFamily="18" charset="0"/>
                      </a:rPr>
                      <m:t>=</m:t>
                    </m:r>
                    <m:d>
                      <m:dPr>
                        <m:begChr m:val="["/>
                        <m:endChr m:val="]"/>
                        <m:ctrlPr>
                          <a:rPr lang="nb-NO" i="1">
                            <a:latin typeface="Cambria Math" panose="02040503050406030204" pitchFamily="18" charset="0"/>
                          </a:rPr>
                        </m:ctrlPr>
                      </m:dPr>
                      <m:e>
                        <m:m>
                          <m:mPr>
                            <m:mcs>
                              <m:mc>
                                <m:mcPr>
                                  <m:count m:val="1"/>
                                  <m:mcJc m:val="center"/>
                                </m:mcPr>
                              </m:mc>
                            </m:mcs>
                            <m:ctrlPr>
                              <a:rPr lang="nb-NO" i="1">
                                <a:latin typeface="Cambria Math" panose="02040503050406030204" pitchFamily="18" charset="0"/>
                              </a:rPr>
                            </m:ctrlPr>
                          </m:mPr>
                          <m:mr>
                            <m:e>
                              <m:r>
                                <m:rPr>
                                  <m:brk m:alnAt="7"/>
                                </m:rPr>
                                <a:rPr lang="nb-NO" b="0" i="1" smtClean="0">
                                  <a:latin typeface="Cambria Math" panose="02040503050406030204" pitchFamily="18" charset="0"/>
                                </a:rPr>
                                <m:t>−</m:t>
                              </m:r>
                              <m:r>
                                <a:rPr lang="nb-NO" b="0" i="1" smtClean="0">
                                  <a:latin typeface="Cambria Math" panose="02040503050406030204" pitchFamily="18" charset="0"/>
                                </a:rPr>
                                <m:t>9.0456</m:t>
                              </m:r>
                            </m:e>
                          </m:mr>
                          <m:mr>
                            <m:e>
                              <m:r>
                                <a:rPr lang="nb-NO" b="0" i="1" smtClean="0">
                                  <a:latin typeface="Cambria Math" panose="02040503050406030204" pitchFamily="18" charset="0"/>
                                </a:rPr>
                                <m:t>   3.6432</m:t>
                              </m:r>
                            </m:e>
                          </m:mr>
                          <m:mr>
                            <m:e>
                              <m:eqArr>
                                <m:eqArrPr>
                                  <m:ctrlPr>
                                    <a:rPr lang="nb-NO" i="1">
                                      <a:latin typeface="Cambria Math" panose="02040503050406030204" pitchFamily="18" charset="0"/>
                                    </a:rPr>
                                  </m:ctrlPr>
                                </m:eqArrPr>
                                <m:e>
                                  <m:r>
                                    <a:rPr lang="nb-NO" b="0" i="1" smtClean="0">
                                      <a:latin typeface="Cambria Math" panose="02040503050406030204" pitchFamily="18" charset="0"/>
                                    </a:rPr>
                                    <m:t>−0.2539</m:t>
                                  </m:r>
                                </m:e>
                                <m:e>
                                  <m:r>
                                    <a:rPr lang="nb-NO" b="0" i="1" smtClean="0">
                                      <a:latin typeface="Cambria Math" panose="02040503050406030204" pitchFamily="18" charset="0"/>
                                    </a:rPr>
                                    <m:t>   0.0000</m:t>
                                  </m:r>
                                </m:e>
                                <m:e>
                                  <m:r>
                                    <a:rPr lang="nb-NO" b="0" i="1" smtClean="0">
                                      <a:latin typeface="Cambria Math" panose="02040503050406030204" pitchFamily="18" charset="0"/>
                                    </a:rPr>
                                    <m:t>−0.5000</m:t>
                                  </m:r>
                                </m:e>
                                <m:e>
                                  <m:r>
                                    <a:rPr lang="nb-NO" b="0" i="1" smtClean="0">
                                      <a:latin typeface="Cambria Math" panose="02040503050406030204" pitchFamily="18" charset="0"/>
                                      <a:ea typeface="Cambria Math" panose="02040503050406030204" pitchFamily="18" charset="0"/>
                                    </a:rPr>
                                    <m:t>   </m:t>
                                  </m:r>
                                  <m:r>
                                    <a:rPr lang="nb-NO" b="0" i="1" smtClean="0">
                                      <a:latin typeface="Cambria Math" panose="02040503050406030204" pitchFamily="18" charset="0"/>
                                    </a:rPr>
                                    <m:t>0.4000</m:t>
                                  </m:r>
                                </m:e>
                              </m:eqArr>
                            </m:e>
                          </m:mr>
                        </m:m>
                      </m:e>
                    </m:d>
                  </m:oMath>
                </a14:m>
                <a:r>
                  <a:rPr lang="en-US" b="1" dirty="0"/>
                  <a:t> </a:t>
                </a:r>
                <a:r>
                  <a:rPr lang="en-US" dirty="0"/>
                  <a:t>[m/s]</a:t>
                </a:r>
              </a:p>
              <a:p>
                <a:endParaRPr lang="en-US" b="1" dirty="0"/>
              </a:p>
            </p:txBody>
          </p:sp>
        </mc:Choice>
        <mc:Fallback xmlns="">
          <p:sp>
            <p:nvSpPr>
              <p:cNvPr id="4" name="Plassholder for innhold 3">
                <a:extLst>
                  <a:ext uri="{FF2B5EF4-FFF2-40B4-BE49-F238E27FC236}">
                    <a16:creationId xmlns:a16="http://schemas.microsoft.com/office/drawing/2014/main" id="{5ADC4AF6-DCF5-406B-2D08-DE110717F872}"/>
                  </a:ext>
                </a:extLst>
              </p:cNvPr>
              <p:cNvSpPr>
                <a:spLocks noGrp="1" noRot="1" noChangeAspect="1" noMove="1" noResize="1" noEditPoints="1" noAdjustHandles="1" noChangeArrowheads="1" noChangeShapeType="1" noTextEdit="1"/>
              </p:cNvSpPr>
              <p:nvPr>
                <p:ph idx="12"/>
              </p:nvPr>
            </p:nvSpPr>
            <p:spPr>
              <a:xfrm>
                <a:off x="6472437" y="1347920"/>
                <a:ext cx="5256001" cy="5277470"/>
              </a:xfrm>
              <a:blipFill>
                <a:blip r:embed="rId2"/>
                <a:stretch>
                  <a:fillRect/>
                </a:stretch>
              </a:blipFill>
            </p:spPr>
            <p:txBody>
              <a:bodyPr/>
              <a:lstStyle/>
              <a:p>
                <a:r>
                  <a:rPr lang="en-US">
                    <a:noFill/>
                  </a:rPr>
                  <a:t> </a:t>
                </a:r>
              </a:p>
            </p:txBody>
          </p:sp>
        </mc:Fallback>
      </mc:AlternateContent>
      <p:sp>
        <p:nvSpPr>
          <p:cNvPr id="6" name="Plassholder for lysbildenummer 5">
            <a:extLst>
              <a:ext uri="{FF2B5EF4-FFF2-40B4-BE49-F238E27FC236}">
                <a16:creationId xmlns:a16="http://schemas.microsoft.com/office/drawing/2014/main" id="{A821C0F9-31F1-2622-7D39-E63E5E363C13}"/>
              </a:ext>
            </a:extLst>
          </p:cNvPr>
          <p:cNvSpPr>
            <a:spLocks noGrp="1"/>
          </p:cNvSpPr>
          <p:nvPr>
            <p:ph type="sldNum" sz="quarter" idx="14"/>
          </p:nvPr>
        </p:nvSpPr>
        <p:spPr/>
        <p:txBody>
          <a:bodyPr/>
          <a:lstStyle/>
          <a:p>
            <a:fld id="{D0BEE4E4-E047-6A49-BCB9-4D06E7BA237B}" type="slidenum">
              <a:rPr lang="nn-NO" smtClean="0"/>
              <a:pPr/>
              <a:t>14</a:t>
            </a:fld>
            <a:endParaRPr lang="nn-NO" dirty="0"/>
          </a:p>
        </p:txBody>
      </p:sp>
      <p:sp>
        <p:nvSpPr>
          <p:cNvPr id="7" name="Plassholder for bunntekst 4">
            <a:extLst>
              <a:ext uri="{FF2B5EF4-FFF2-40B4-BE49-F238E27FC236}">
                <a16:creationId xmlns:a16="http://schemas.microsoft.com/office/drawing/2014/main" id="{437CB861-A7FD-1868-0680-C4D8D9AA21B6}"/>
              </a:ext>
            </a:extLst>
          </p:cNvPr>
          <p:cNvSpPr>
            <a:spLocks noGrp="1"/>
          </p:cNvSpPr>
          <p:nvPr>
            <p:ph type="ftr" sz="quarter" idx="13"/>
          </p:nvPr>
        </p:nvSpPr>
        <p:spPr>
          <a:xfrm>
            <a:off x="811213" y="6408738"/>
            <a:ext cx="10934700" cy="449262"/>
          </a:xfrm>
        </p:spPr>
        <p:txBody>
          <a:bodyPr/>
          <a:lstStyle/>
          <a:p>
            <a:r>
              <a:rPr lang="nn-NO" dirty="0"/>
              <a:t>Gruppe 15 </a:t>
            </a:r>
          </a:p>
        </p:txBody>
      </p:sp>
    </p:spTree>
    <p:extLst>
      <p:ext uri="{BB962C8B-B14F-4D97-AF65-F5344CB8AC3E}">
        <p14:creationId xmlns:p14="http://schemas.microsoft.com/office/powerpoint/2010/main" val="2272694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4E8787B-02B5-F987-7B05-9B598CD30D63}"/>
              </a:ext>
            </a:extLst>
          </p:cNvPr>
          <p:cNvSpPr>
            <a:spLocks noGrp="1"/>
          </p:cNvSpPr>
          <p:nvPr>
            <p:ph type="title"/>
          </p:nvPr>
        </p:nvSpPr>
        <p:spPr/>
        <p:txBody>
          <a:bodyPr/>
          <a:lstStyle/>
          <a:p>
            <a:r>
              <a:rPr lang="nb-NO" dirty="0"/>
              <a:t>Problemer med singularitet</a:t>
            </a:r>
            <a:endParaRPr lang="en-US" dirty="0"/>
          </a:p>
        </p:txBody>
      </p:sp>
      <p:sp>
        <p:nvSpPr>
          <p:cNvPr id="3" name="Plassholder for innhold 2">
            <a:extLst>
              <a:ext uri="{FF2B5EF4-FFF2-40B4-BE49-F238E27FC236}">
                <a16:creationId xmlns:a16="http://schemas.microsoft.com/office/drawing/2014/main" id="{18AA3648-4073-6BD4-15AB-7D0B49E05553}"/>
              </a:ext>
            </a:extLst>
          </p:cNvPr>
          <p:cNvSpPr>
            <a:spLocks noGrp="1"/>
          </p:cNvSpPr>
          <p:nvPr>
            <p:ph idx="1"/>
          </p:nvPr>
        </p:nvSpPr>
        <p:spPr/>
        <p:txBody>
          <a:bodyPr>
            <a:normAutofit fontScale="77500" lnSpcReduction="20000"/>
          </a:bodyPr>
          <a:lstStyle/>
          <a:p>
            <a:r>
              <a:rPr lang="en-US" b="0" i="0" dirty="0" err="1">
                <a:solidFill>
                  <a:srgbClr val="00202A"/>
                </a:solidFill>
                <a:effectLst/>
              </a:rPr>
              <a:t>qD</a:t>
            </a:r>
            <a:r>
              <a:rPr lang="en-US" b="0" i="0" dirty="0">
                <a:solidFill>
                  <a:srgbClr val="00202A"/>
                </a:solidFill>
                <a:effectLst/>
              </a:rPr>
              <a:t> = [0 pi/2 0 0];</a:t>
            </a:r>
            <a:endParaRPr lang="nb-NO" dirty="0">
              <a:solidFill>
                <a:srgbClr val="00202A"/>
              </a:solidFill>
            </a:endParaRPr>
          </a:p>
          <a:p>
            <a:r>
              <a:rPr lang="pl-PL" dirty="0">
                <a:solidFill>
                  <a:srgbClr val="00202A"/>
                </a:solidFill>
              </a:rPr>
              <a:t>r = rank(robot.jacob0(qD)</a:t>
            </a:r>
            <a:r>
              <a:rPr lang="nb-NO" dirty="0">
                <a:solidFill>
                  <a:srgbClr val="00202A"/>
                </a:solidFill>
              </a:rPr>
              <a:t>)</a:t>
            </a:r>
          </a:p>
          <a:p>
            <a:r>
              <a:rPr lang="en-US" dirty="0">
                <a:solidFill>
                  <a:srgbClr val="00202A"/>
                </a:solidFill>
              </a:rPr>
              <a:t>r = 3</a:t>
            </a:r>
          </a:p>
          <a:p>
            <a:endParaRPr lang="en-US" dirty="0">
              <a:solidFill>
                <a:srgbClr val="00202A"/>
              </a:solidFill>
            </a:endParaRPr>
          </a:p>
          <a:p>
            <a:r>
              <a:rPr lang="en-US" dirty="0" err="1">
                <a:solidFill>
                  <a:srgbClr val="00202A"/>
                </a:solidFill>
              </a:rPr>
              <a:t>jsingu</a:t>
            </a:r>
            <a:r>
              <a:rPr lang="en-US" dirty="0">
                <a:solidFill>
                  <a:srgbClr val="00202A"/>
                </a:solidFill>
              </a:rPr>
              <a:t>(</a:t>
            </a:r>
            <a:r>
              <a:rPr lang="en-US" dirty="0" err="1">
                <a:solidFill>
                  <a:srgbClr val="00202A"/>
                </a:solidFill>
              </a:rPr>
              <a:t>Js</a:t>
            </a:r>
            <a:r>
              <a:rPr lang="en-US" dirty="0">
                <a:solidFill>
                  <a:srgbClr val="00202A"/>
                </a:solidFill>
              </a:rPr>
              <a:t>)</a:t>
            </a:r>
          </a:p>
          <a:p>
            <a:r>
              <a:rPr lang="en-US" dirty="0">
                <a:solidFill>
                  <a:srgbClr val="00202A"/>
                </a:solidFill>
              </a:rPr>
              <a:t>1 linearly dependent joints: q4 depends on: q2 q3 </a:t>
            </a:r>
          </a:p>
          <a:p>
            <a:pPr>
              <a:lnSpc>
                <a:spcPts val="1350"/>
              </a:lnSpc>
            </a:pPr>
            <a:endParaRPr lang="en-US" b="0" i="0" dirty="0">
              <a:solidFill>
                <a:srgbClr val="212121"/>
              </a:solidFill>
              <a:effectLst/>
              <a:latin typeface="Menlo"/>
            </a:endParaRPr>
          </a:p>
          <a:p>
            <a:pPr>
              <a:lnSpc>
                <a:spcPts val="1350"/>
              </a:lnSpc>
            </a:pPr>
            <a:r>
              <a:rPr lang="en-US" b="0" i="0" dirty="0" err="1">
                <a:solidFill>
                  <a:srgbClr val="212121"/>
                </a:solidFill>
                <a:effectLst/>
                <a:latin typeface="Menlo"/>
              </a:rPr>
              <a:t>qS</a:t>
            </a:r>
            <a:r>
              <a:rPr lang="en-US" b="0" i="0" dirty="0">
                <a:solidFill>
                  <a:srgbClr val="212121"/>
                </a:solidFill>
                <a:effectLst/>
                <a:latin typeface="Menlo"/>
              </a:rPr>
              <a:t>(3) = deg2rad(1);</a:t>
            </a:r>
          </a:p>
          <a:p>
            <a:pPr>
              <a:lnSpc>
                <a:spcPts val="1350"/>
              </a:lnSpc>
            </a:pPr>
            <a:r>
              <a:rPr lang="en-US" b="0" i="0" dirty="0" err="1">
                <a:solidFill>
                  <a:srgbClr val="212121"/>
                </a:solidFill>
                <a:effectLst/>
                <a:latin typeface="Menlo"/>
              </a:rPr>
              <a:t>Js</a:t>
            </a:r>
            <a:r>
              <a:rPr lang="en-US" b="0" i="0" dirty="0">
                <a:solidFill>
                  <a:srgbClr val="212121"/>
                </a:solidFill>
                <a:effectLst/>
                <a:latin typeface="Menlo"/>
              </a:rPr>
              <a:t> = robot.jacob0(</a:t>
            </a:r>
            <a:r>
              <a:rPr lang="en-US" b="0" i="0" dirty="0" err="1">
                <a:solidFill>
                  <a:srgbClr val="212121"/>
                </a:solidFill>
                <a:effectLst/>
                <a:latin typeface="Menlo"/>
              </a:rPr>
              <a:t>qS</a:t>
            </a:r>
            <a:r>
              <a:rPr lang="en-US" b="0" i="0" dirty="0">
                <a:solidFill>
                  <a:srgbClr val="212121"/>
                </a:solidFill>
                <a:effectLst/>
                <a:latin typeface="Menlo"/>
              </a:rPr>
              <a:t>);</a:t>
            </a:r>
          </a:p>
          <a:p>
            <a:pPr>
              <a:lnSpc>
                <a:spcPts val="1350"/>
              </a:lnSpc>
            </a:pPr>
            <a:r>
              <a:rPr lang="en-US" b="0" i="0" dirty="0" err="1">
                <a:solidFill>
                  <a:srgbClr val="212121"/>
                </a:solidFill>
                <a:effectLst/>
                <a:latin typeface="Menlo"/>
              </a:rPr>
              <a:t>qd</a:t>
            </a:r>
            <a:r>
              <a:rPr lang="en-US" b="0" i="0" dirty="0">
                <a:solidFill>
                  <a:srgbClr val="212121"/>
                </a:solidFill>
                <a:effectLst/>
                <a:latin typeface="Menlo"/>
              </a:rPr>
              <a:t> = </a:t>
            </a:r>
            <a:r>
              <a:rPr lang="en-US" b="0" i="0" dirty="0" err="1">
                <a:solidFill>
                  <a:srgbClr val="212121"/>
                </a:solidFill>
                <a:effectLst/>
                <a:latin typeface="Menlo"/>
              </a:rPr>
              <a:t>pinv</a:t>
            </a:r>
            <a:r>
              <a:rPr lang="en-US" b="0" i="0" dirty="0">
                <a:solidFill>
                  <a:srgbClr val="212121"/>
                </a:solidFill>
                <a:effectLst/>
                <a:latin typeface="Menlo"/>
              </a:rPr>
              <a:t>(</a:t>
            </a:r>
            <a:r>
              <a:rPr lang="en-US" b="0" i="0" dirty="0" err="1">
                <a:solidFill>
                  <a:srgbClr val="212121"/>
                </a:solidFill>
                <a:effectLst/>
                <a:latin typeface="Menlo"/>
              </a:rPr>
              <a:t>Js</a:t>
            </a:r>
            <a:r>
              <a:rPr lang="en-US" b="0" i="0" dirty="0">
                <a:solidFill>
                  <a:srgbClr val="212121"/>
                </a:solidFill>
                <a:effectLst/>
                <a:latin typeface="Menlo"/>
              </a:rPr>
              <a:t>)*[0 0 1 0 0 0]';</a:t>
            </a:r>
          </a:p>
          <a:p>
            <a:pPr>
              <a:lnSpc>
                <a:spcPts val="1350"/>
              </a:lnSpc>
            </a:pPr>
            <a:r>
              <a:rPr lang="en-US" b="0" i="0" dirty="0" err="1">
                <a:solidFill>
                  <a:srgbClr val="212121"/>
                </a:solidFill>
                <a:effectLst/>
                <a:latin typeface="Menlo"/>
              </a:rPr>
              <a:t>qd</a:t>
            </a:r>
            <a:r>
              <a:rPr lang="en-US" b="0" i="0" dirty="0">
                <a:solidFill>
                  <a:srgbClr val="212121"/>
                </a:solidFill>
                <a:effectLst/>
                <a:latin typeface="Menlo"/>
              </a:rPr>
              <a:t>’</a:t>
            </a:r>
          </a:p>
          <a:p>
            <a:pPr>
              <a:lnSpc>
                <a:spcPts val="1350"/>
              </a:lnSpc>
            </a:pPr>
            <a:r>
              <a:rPr lang="en-US" b="0" i="0" dirty="0">
                <a:solidFill>
                  <a:srgbClr val="212121"/>
                </a:solidFill>
                <a:effectLst/>
                <a:latin typeface="Menlo"/>
              </a:rPr>
              <a:t>-0.0000    3.8193   -7.6392    3.8199</a:t>
            </a:r>
          </a:p>
          <a:p>
            <a:pPr>
              <a:lnSpc>
                <a:spcPts val="1350"/>
              </a:lnSpc>
            </a:pPr>
            <a:endParaRPr lang="en-US" dirty="0">
              <a:solidFill>
                <a:srgbClr val="212121"/>
              </a:solidFill>
              <a:latin typeface="Menlo"/>
            </a:endParaRPr>
          </a:p>
          <a:p>
            <a:pPr>
              <a:lnSpc>
                <a:spcPts val="1350"/>
              </a:lnSpc>
            </a:pPr>
            <a:r>
              <a:rPr lang="en-US" b="0" i="0" dirty="0" err="1">
                <a:solidFill>
                  <a:srgbClr val="212121"/>
                </a:solidFill>
                <a:effectLst/>
                <a:latin typeface="Menlo"/>
              </a:rPr>
              <a:t>cond</a:t>
            </a:r>
            <a:r>
              <a:rPr lang="en-US" b="0" i="0" dirty="0">
                <a:solidFill>
                  <a:srgbClr val="212121"/>
                </a:solidFill>
                <a:effectLst/>
                <a:latin typeface="Menlo"/>
              </a:rPr>
              <a:t>(</a:t>
            </a:r>
            <a:r>
              <a:rPr lang="en-US" b="0" i="0" dirty="0" err="1">
                <a:solidFill>
                  <a:srgbClr val="212121"/>
                </a:solidFill>
                <a:effectLst/>
                <a:latin typeface="Menlo"/>
              </a:rPr>
              <a:t>Js</a:t>
            </a:r>
            <a:r>
              <a:rPr lang="en-US" b="0" i="0" dirty="0">
                <a:solidFill>
                  <a:srgbClr val="212121"/>
                </a:solidFill>
                <a:effectLst/>
                <a:latin typeface="Menlo"/>
              </a:rPr>
              <a:t>)</a:t>
            </a:r>
          </a:p>
          <a:p>
            <a:pPr>
              <a:lnSpc>
                <a:spcPts val="1350"/>
              </a:lnSpc>
            </a:pPr>
            <a:r>
              <a:rPr lang="en-US" b="0" i="0" dirty="0">
                <a:solidFill>
                  <a:srgbClr val="212121"/>
                </a:solidFill>
                <a:effectLst/>
                <a:latin typeface="Menlo"/>
              </a:rPr>
              <a:t>386.1114</a:t>
            </a:r>
          </a:p>
          <a:p>
            <a:endParaRPr lang="en-US" dirty="0">
              <a:solidFill>
                <a:srgbClr val="00202A"/>
              </a:solidFill>
            </a:endParaRPr>
          </a:p>
        </p:txBody>
      </p:sp>
      <p:sp>
        <p:nvSpPr>
          <p:cNvPr id="6" name="Plassholder for lysbildenummer 5">
            <a:extLst>
              <a:ext uri="{FF2B5EF4-FFF2-40B4-BE49-F238E27FC236}">
                <a16:creationId xmlns:a16="http://schemas.microsoft.com/office/drawing/2014/main" id="{49FF3BF6-7E74-69CD-5940-22C0C7522935}"/>
              </a:ext>
            </a:extLst>
          </p:cNvPr>
          <p:cNvSpPr>
            <a:spLocks noGrp="1"/>
          </p:cNvSpPr>
          <p:nvPr>
            <p:ph type="sldNum" sz="quarter" idx="14"/>
          </p:nvPr>
        </p:nvSpPr>
        <p:spPr/>
        <p:txBody>
          <a:bodyPr/>
          <a:lstStyle/>
          <a:p>
            <a:fld id="{D0BEE4E4-E047-6A49-BCB9-4D06E7BA237B}" type="slidenum">
              <a:rPr lang="nn-NO" smtClean="0"/>
              <a:pPr/>
              <a:t>15</a:t>
            </a:fld>
            <a:endParaRPr lang="nn-NO" dirty="0"/>
          </a:p>
        </p:txBody>
      </p:sp>
      <p:pic>
        <p:nvPicPr>
          <p:cNvPr id="12" name="Plassholder for innhold 11" descr="Et bilde som inneholder diagram, skjermbilde, line&#10;&#10;Automatisk generert beskrivelse">
            <a:extLst>
              <a:ext uri="{FF2B5EF4-FFF2-40B4-BE49-F238E27FC236}">
                <a16:creationId xmlns:a16="http://schemas.microsoft.com/office/drawing/2014/main" id="{0A0B6BB7-27A1-DBCA-71C5-065246C8C2DB}"/>
              </a:ext>
            </a:extLst>
          </p:cNvPr>
          <p:cNvPicPr>
            <a:picLocks noGrp="1" noChangeAspect="1"/>
          </p:cNvPicPr>
          <p:nvPr>
            <p:ph idx="12"/>
          </p:nvPr>
        </p:nvPicPr>
        <p:blipFill>
          <a:blip r:embed="rId2"/>
          <a:stretch>
            <a:fillRect/>
          </a:stretch>
        </p:blipFill>
        <p:spPr>
          <a:xfrm>
            <a:off x="6472238" y="1907977"/>
            <a:ext cx="5256212" cy="3942159"/>
          </a:xfrm>
        </p:spPr>
      </p:pic>
      <p:sp>
        <p:nvSpPr>
          <p:cNvPr id="13" name="Plassholder for bunntekst 4">
            <a:extLst>
              <a:ext uri="{FF2B5EF4-FFF2-40B4-BE49-F238E27FC236}">
                <a16:creationId xmlns:a16="http://schemas.microsoft.com/office/drawing/2014/main" id="{AB944C7A-3A3B-EDA2-4787-F05F4C05D70B}"/>
              </a:ext>
            </a:extLst>
          </p:cNvPr>
          <p:cNvSpPr>
            <a:spLocks noGrp="1"/>
          </p:cNvSpPr>
          <p:nvPr>
            <p:ph type="ftr" sz="quarter" idx="13"/>
          </p:nvPr>
        </p:nvSpPr>
        <p:spPr>
          <a:xfrm>
            <a:off x="811213" y="6408738"/>
            <a:ext cx="10934700" cy="449262"/>
          </a:xfrm>
        </p:spPr>
        <p:txBody>
          <a:bodyPr/>
          <a:lstStyle/>
          <a:p>
            <a:r>
              <a:rPr lang="nn-NO" dirty="0"/>
              <a:t>Gruppe 15 </a:t>
            </a:r>
          </a:p>
        </p:txBody>
      </p:sp>
    </p:spTree>
    <p:extLst>
      <p:ext uri="{BB962C8B-B14F-4D97-AF65-F5344CB8AC3E}">
        <p14:creationId xmlns:p14="http://schemas.microsoft.com/office/powerpoint/2010/main" val="2301157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FE9C116-08DC-F854-80F7-610581244161}"/>
              </a:ext>
            </a:extLst>
          </p:cNvPr>
          <p:cNvSpPr>
            <a:spLocks noGrp="1"/>
          </p:cNvSpPr>
          <p:nvPr>
            <p:ph type="title"/>
          </p:nvPr>
        </p:nvSpPr>
        <p:spPr/>
        <p:txBody>
          <a:bodyPr/>
          <a:lstStyle/>
          <a:p>
            <a:r>
              <a:rPr lang="nb-NO" dirty="0"/>
              <a:t>Innhold</a:t>
            </a:r>
            <a:endParaRPr lang="en-US" dirty="0"/>
          </a:p>
        </p:txBody>
      </p:sp>
      <p:sp>
        <p:nvSpPr>
          <p:cNvPr id="3" name="Plassholder for innhold 2">
            <a:extLst>
              <a:ext uri="{FF2B5EF4-FFF2-40B4-BE49-F238E27FC236}">
                <a16:creationId xmlns:a16="http://schemas.microsoft.com/office/drawing/2014/main" id="{8ED768AD-2322-E84E-D93B-921528AD034C}"/>
              </a:ext>
            </a:extLst>
          </p:cNvPr>
          <p:cNvSpPr>
            <a:spLocks noGrp="1"/>
          </p:cNvSpPr>
          <p:nvPr>
            <p:ph idx="1"/>
          </p:nvPr>
        </p:nvSpPr>
        <p:spPr/>
        <p:txBody>
          <a:bodyPr/>
          <a:lstStyle/>
          <a:p>
            <a:r>
              <a:rPr lang="en-US" dirty="0" err="1"/>
              <a:t>Skjematisk</a:t>
            </a:r>
            <a:r>
              <a:rPr lang="en-US" dirty="0"/>
              <a:t> </a:t>
            </a:r>
            <a:r>
              <a:rPr lang="en-US" dirty="0" err="1"/>
              <a:t>tegning</a:t>
            </a:r>
            <a:r>
              <a:rPr lang="en-US" dirty="0"/>
              <a:t> </a:t>
            </a:r>
            <a:r>
              <a:rPr lang="en-US" dirty="0" err="1"/>
              <a:t>og</a:t>
            </a:r>
            <a:r>
              <a:rPr lang="en-US" dirty="0"/>
              <a:t> </a:t>
            </a:r>
            <a:r>
              <a:rPr lang="en-US" dirty="0" err="1"/>
              <a:t>modell</a:t>
            </a:r>
            <a:endParaRPr lang="en-US" dirty="0"/>
          </a:p>
          <a:p>
            <a:r>
              <a:rPr lang="en-US" dirty="0" err="1"/>
              <a:t>Navigasjonsstrategi</a:t>
            </a:r>
            <a:endParaRPr lang="en-US" dirty="0"/>
          </a:p>
          <a:p>
            <a:r>
              <a:rPr lang="en-US" dirty="0" err="1"/>
              <a:t>Lokaliseringsstrategi</a:t>
            </a:r>
            <a:endParaRPr lang="en-US" dirty="0"/>
          </a:p>
          <a:p>
            <a:r>
              <a:rPr lang="en-US" dirty="0" err="1"/>
              <a:t>Robotarm</a:t>
            </a:r>
            <a:r>
              <a:rPr lang="en-US" dirty="0"/>
              <a:t> </a:t>
            </a:r>
            <a:r>
              <a:rPr lang="en-US" dirty="0" err="1"/>
              <a:t>i</a:t>
            </a:r>
            <a:r>
              <a:rPr lang="en-US" dirty="0"/>
              <a:t> </a:t>
            </a:r>
            <a:r>
              <a:rPr lang="en-US" dirty="0" err="1"/>
              <a:t>Matlab</a:t>
            </a:r>
            <a:endParaRPr lang="en-US" dirty="0"/>
          </a:p>
          <a:p>
            <a:r>
              <a:rPr lang="nb-NO" dirty="0"/>
              <a:t>DH – Parameters</a:t>
            </a:r>
          </a:p>
          <a:p>
            <a:r>
              <a:rPr lang="nb-NO" dirty="0"/>
              <a:t>Robot arm plukker plommer simulering</a:t>
            </a:r>
          </a:p>
          <a:p>
            <a:r>
              <a:rPr lang="nb-NO" dirty="0" err="1"/>
              <a:t>Gazebo</a:t>
            </a:r>
            <a:r>
              <a:rPr lang="nb-NO" dirty="0"/>
              <a:t> oppdatering</a:t>
            </a:r>
          </a:p>
          <a:p>
            <a:endParaRPr lang="en-US" dirty="0"/>
          </a:p>
          <a:p>
            <a:endParaRPr lang="en-US" dirty="0"/>
          </a:p>
          <a:p>
            <a:endParaRPr lang="en-US" dirty="0"/>
          </a:p>
        </p:txBody>
      </p:sp>
      <p:sp>
        <p:nvSpPr>
          <p:cNvPr id="5" name="Plassholder for lysbildenummer 4">
            <a:extLst>
              <a:ext uri="{FF2B5EF4-FFF2-40B4-BE49-F238E27FC236}">
                <a16:creationId xmlns:a16="http://schemas.microsoft.com/office/drawing/2014/main" id="{CEC9A852-D5E9-9FB7-AA85-AF4111C92632}"/>
              </a:ext>
            </a:extLst>
          </p:cNvPr>
          <p:cNvSpPr>
            <a:spLocks noGrp="1"/>
          </p:cNvSpPr>
          <p:nvPr>
            <p:ph type="sldNum" sz="quarter" idx="11"/>
          </p:nvPr>
        </p:nvSpPr>
        <p:spPr/>
        <p:txBody>
          <a:bodyPr/>
          <a:lstStyle/>
          <a:p>
            <a:fld id="{D0BEE4E4-E047-6A49-BCB9-4D06E7BA237B}" type="slidenum">
              <a:rPr lang="nn-NO" smtClean="0"/>
              <a:pPr/>
              <a:t>2</a:t>
            </a:fld>
            <a:endParaRPr lang="nn-NO"/>
          </a:p>
        </p:txBody>
      </p:sp>
      <p:sp>
        <p:nvSpPr>
          <p:cNvPr id="6" name="Plassholder for bunntekst 4">
            <a:extLst>
              <a:ext uri="{FF2B5EF4-FFF2-40B4-BE49-F238E27FC236}">
                <a16:creationId xmlns:a16="http://schemas.microsoft.com/office/drawing/2014/main" id="{192E2DD0-8653-D20B-567E-8AE2839E92A9}"/>
              </a:ext>
            </a:extLst>
          </p:cNvPr>
          <p:cNvSpPr>
            <a:spLocks noGrp="1"/>
          </p:cNvSpPr>
          <p:nvPr>
            <p:ph type="ftr" sz="quarter" idx="10"/>
          </p:nvPr>
        </p:nvSpPr>
        <p:spPr>
          <a:xfrm>
            <a:off x="811213" y="6408738"/>
            <a:ext cx="10923587" cy="449262"/>
          </a:xfrm>
        </p:spPr>
        <p:txBody>
          <a:bodyPr/>
          <a:lstStyle/>
          <a:p>
            <a:r>
              <a:rPr lang="nn-NO" dirty="0"/>
              <a:t>Gruppe 15 </a:t>
            </a:r>
          </a:p>
        </p:txBody>
      </p:sp>
    </p:spTree>
    <p:extLst>
      <p:ext uri="{BB962C8B-B14F-4D97-AF65-F5344CB8AC3E}">
        <p14:creationId xmlns:p14="http://schemas.microsoft.com/office/powerpoint/2010/main" val="1117768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6594923-9133-4456-4A93-9F40BC9417EB}"/>
              </a:ext>
            </a:extLst>
          </p:cNvPr>
          <p:cNvSpPr>
            <a:spLocks noGrp="1"/>
          </p:cNvSpPr>
          <p:nvPr>
            <p:ph type="title"/>
          </p:nvPr>
        </p:nvSpPr>
        <p:spPr/>
        <p:txBody>
          <a:bodyPr/>
          <a:lstStyle/>
          <a:p>
            <a:r>
              <a:rPr lang="nb-NO" dirty="0"/>
              <a:t>Skjematisk tegning og modell</a:t>
            </a:r>
            <a:endParaRPr lang="en-US" dirty="0"/>
          </a:p>
        </p:txBody>
      </p:sp>
      <p:pic>
        <p:nvPicPr>
          <p:cNvPr id="1061" name="Plassholder for innhold 1060" descr="Et bilde som inneholder skjermbilde, line, sirkel&#10;&#10;Automatisk generert beskrivelse">
            <a:extLst>
              <a:ext uri="{FF2B5EF4-FFF2-40B4-BE49-F238E27FC236}">
                <a16:creationId xmlns:a16="http://schemas.microsoft.com/office/drawing/2014/main" id="{A1C65873-9256-5559-E2E1-8DA0CA04E3A5}"/>
              </a:ext>
            </a:extLst>
          </p:cNvPr>
          <p:cNvPicPr>
            <a:picLocks noGrp="1" noChangeAspect="1"/>
          </p:cNvPicPr>
          <p:nvPr>
            <p:ph idx="1"/>
          </p:nvPr>
        </p:nvPicPr>
        <p:blipFill>
          <a:blip r:embed="rId2"/>
          <a:srcRect t="14930"/>
          <a:stretch/>
        </p:blipFill>
        <p:spPr>
          <a:xfrm>
            <a:off x="2175734" y="1426855"/>
            <a:ext cx="7840532" cy="2894237"/>
          </a:xfrm>
        </p:spPr>
      </p:pic>
      <p:sp>
        <p:nvSpPr>
          <p:cNvPr id="5" name="Plassholder for lysbildenummer 4">
            <a:extLst>
              <a:ext uri="{FF2B5EF4-FFF2-40B4-BE49-F238E27FC236}">
                <a16:creationId xmlns:a16="http://schemas.microsoft.com/office/drawing/2014/main" id="{DEF11799-3165-39E4-847E-CF71917AB322}"/>
              </a:ext>
            </a:extLst>
          </p:cNvPr>
          <p:cNvSpPr>
            <a:spLocks noGrp="1"/>
          </p:cNvSpPr>
          <p:nvPr>
            <p:ph type="sldNum" sz="quarter" idx="11"/>
          </p:nvPr>
        </p:nvSpPr>
        <p:spPr/>
        <p:txBody>
          <a:bodyPr/>
          <a:lstStyle/>
          <a:p>
            <a:fld id="{D0BEE4E4-E047-6A49-BCB9-4D06E7BA237B}" type="slidenum">
              <a:rPr lang="nn-NO" smtClean="0"/>
              <a:pPr/>
              <a:t>3</a:t>
            </a:fld>
            <a:endParaRPr lang="nn-NO"/>
          </a:p>
        </p:txBody>
      </p:sp>
      <p:pic>
        <p:nvPicPr>
          <p:cNvPr id="1062" name="Picture 4">
            <a:extLst>
              <a:ext uri="{FF2B5EF4-FFF2-40B4-BE49-F238E27FC236}">
                <a16:creationId xmlns:a16="http://schemas.microsoft.com/office/drawing/2014/main" id="{C7EF9079-87D8-7F40-9CA4-5FE383873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3790" y="4361533"/>
            <a:ext cx="5798372" cy="2006025"/>
          </a:xfrm>
          <a:prstGeom prst="rect">
            <a:avLst/>
          </a:prstGeom>
          <a:noFill/>
          <a:extLst>
            <a:ext uri="{909E8E84-426E-40DD-AFC4-6F175D3DCCD1}">
              <a14:hiddenFill xmlns:a14="http://schemas.microsoft.com/office/drawing/2010/main">
                <a:solidFill>
                  <a:srgbClr val="FFFFFF"/>
                </a:solidFill>
              </a14:hiddenFill>
            </a:ext>
          </a:extLst>
        </p:spPr>
      </p:pic>
      <p:sp>
        <p:nvSpPr>
          <p:cNvPr id="1063" name="Plassholder for bunntekst 4">
            <a:extLst>
              <a:ext uri="{FF2B5EF4-FFF2-40B4-BE49-F238E27FC236}">
                <a16:creationId xmlns:a16="http://schemas.microsoft.com/office/drawing/2014/main" id="{69A802DD-87E8-B3A9-F705-371B8773472A}"/>
              </a:ext>
            </a:extLst>
          </p:cNvPr>
          <p:cNvSpPr>
            <a:spLocks noGrp="1"/>
          </p:cNvSpPr>
          <p:nvPr>
            <p:ph type="ftr" sz="quarter" idx="10"/>
          </p:nvPr>
        </p:nvSpPr>
        <p:spPr>
          <a:xfrm>
            <a:off x="811213" y="6408738"/>
            <a:ext cx="10923587" cy="449262"/>
          </a:xfrm>
        </p:spPr>
        <p:txBody>
          <a:bodyPr/>
          <a:lstStyle/>
          <a:p>
            <a:r>
              <a:rPr lang="nn-NO" dirty="0"/>
              <a:t>Gruppe 15 </a:t>
            </a:r>
          </a:p>
        </p:txBody>
      </p:sp>
    </p:spTree>
    <p:extLst>
      <p:ext uri="{BB962C8B-B14F-4D97-AF65-F5344CB8AC3E}">
        <p14:creationId xmlns:p14="http://schemas.microsoft.com/office/powerpoint/2010/main" val="2021046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F56B66F-CBAB-4EDA-AD00-12023D321FC9}"/>
              </a:ext>
            </a:extLst>
          </p:cNvPr>
          <p:cNvSpPr>
            <a:spLocks noGrp="1"/>
          </p:cNvSpPr>
          <p:nvPr>
            <p:ph type="title"/>
          </p:nvPr>
        </p:nvSpPr>
        <p:spPr/>
        <p:txBody>
          <a:bodyPr/>
          <a:lstStyle/>
          <a:p>
            <a:r>
              <a:rPr lang="nb-NO" dirty="0"/>
              <a:t>Navigasjonsstrategi</a:t>
            </a:r>
            <a:endParaRPr lang="en-US" dirty="0"/>
          </a:p>
        </p:txBody>
      </p:sp>
      <p:sp>
        <p:nvSpPr>
          <p:cNvPr id="3" name="Plassholder for innhold 2">
            <a:extLst>
              <a:ext uri="{FF2B5EF4-FFF2-40B4-BE49-F238E27FC236}">
                <a16:creationId xmlns:a16="http://schemas.microsoft.com/office/drawing/2014/main" id="{7B223516-ED2F-5CBA-0120-F36CFF2595EE}"/>
              </a:ext>
            </a:extLst>
          </p:cNvPr>
          <p:cNvSpPr>
            <a:spLocks noGrp="1"/>
          </p:cNvSpPr>
          <p:nvPr>
            <p:ph idx="1"/>
          </p:nvPr>
        </p:nvSpPr>
        <p:spPr/>
        <p:txBody>
          <a:bodyPr/>
          <a:lstStyle/>
          <a:p>
            <a:r>
              <a:rPr lang="nb-NO" dirty="0"/>
              <a:t>Har testet RRT, men problemer med </a:t>
            </a:r>
            <a:r>
              <a:rPr lang="nb-NO" dirty="0" err="1"/>
              <a:t>Robotics</a:t>
            </a:r>
            <a:r>
              <a:rPr lang="nb-NO" dirty="0"/>
              <a:t> </a:t>
            </a:r>
            <a:r>
              <a:rPr lang="nb-NO" dirty="0" err="1"/>
              <a:t>toolbox</a:t>
            </a:r>
            <a:r>
              <a:rPr lang="nb-NO" dirty="0"/>
              <a:t>. </a:t>
            </a:r>
          </a:p>
          <a:p>
            <a:r>
              <a:rPr lang="en-US" dirty="0" err="1"/>
              <a:t>Vurderte</a:t>
            </a:r>
            <a:r>
              <a:rPr lang="en-US" dirty="0"/>
              <a:t> D*, men la </a:t>
            </a:r>
            <a:r>
              <a:rPr lang="en-US" dirty="0" err="1"/>
              <a:t>dette</a:t>
            </a:r>
            <a:r>
              <a:rPr lang="en-US" dirty="0"/>
              <a:t> </a:t>
            </a:r>
            <a:r>
              <a:rPr lang="en-US" dirty="0" err="1"/>
              <a:t>fra</a:t>
            </a:r>
            <a:r>
              <a:rPr lang="en-US" dirty="0"/>
              <a:t> </a:t>
            </a:r>
            <a:r>
              <a:rPr lang="en-US" dirty="0" err="1"/>
              <a:t>oss</a:t>
            </a:r>
            <a:r>
              <a:rPr lang="en-US" dirty="0"/>
              <a:t>.</a:t>
            </a:r>
            <a:endParaRPr lang="nb-NO" dirty="0"/>
          </a:p>
          <a:p>
            <a:r>
              <a:rPr lang="nb-NO" dirty="0"/>
              <a:t>Har eksperimentert med 3. ordens polynombane med lovende resultater.</a:t>
            </a:r>
          </a:p>
          <a:p>
            <a:pPr lvl="1"/>
            <a:r>
              <a:rPr lang="nb-NO" dirty="0"/>
              <a:t>(mangler å mate bane til </a:t>
            </a:r>
            <a:r>
              <a:rPr lang="nb-NO" dirty="0" err="1"/>
              <a:t>simulink</a:t>
            </a:r>
            <a:r>
              <a:rPr lang="nb-NO" dirty="0"/>
              <a:t>)</a:t>
            </a:r>
          </a:p>
        </p:txBody>
      </p:sp>
      <p:sp>
        <p:nvSpPr>
          <p:cNvPr id="6" name="Plassholder for lysbildenummer 5">
            <a:extLst>
              <a:ext uri="{FF2B5EF4-FFF2-40B4-BE49-F238E27FC236}">
                <a16:creationId xmlns:a16="http://schemas.microsoft.com/office/drawing/2014/main" id="{7693D631-03D1-7468-4AF5-F643E1F6D9C5}"/>
              </a:ext>
            </a:extLst>
          </p:cNvPr>
          <p:cNvSpPr>
            <a:spLocks noGrp="1"/>
          </p:cNvSpPr>
          <p:nvPr>
            <p:ph type="sldNum" sz="quarter" idx="14"/>
          </p:nvPr>
        </p:nvSpPr>
        <p:spPr/>
        <p:txBody>
          <a:bodyPr/>
          <a:lstStyle/>
          <a:p>
            <a:fld id="{D0BEE4E4-E047-6A49-BCB9-4D06E7BA237B}" type="slidenum">
              <a:rPr lang="nn-NO" smtClean="0"/>
              <a:pPr/>
              <a:t>4</a:t>
            </a:fld>
            <a:endParaRPr lang="nn-NO" dirty="0"/>
          </a:p>
        </p:txBody>
      </p:sp>
      <p:pic>
        <p:nvPicPr>
          <p:cNvPr id="7" name="Plassholder for innhold 7" descr="Et bilde som inneholder tekst, skjermbilde, Fargerikt&#10;&#10;Automatisk generert beskrivelse">
            <a:extLst>
              <a:ext uri="{FF2B5EF4-FFF2-40B4-BE49-F238E27FC236}">
                <a16:creationId xmlns:a16="http://schemas.microsoft.com/office/drawing/2014/main" id="{2E1A5FB8-440D-AA48-E78E-ECAE5805EA39}"/>
              </a:ext>
            </a:extLst>
          </p:cNvPr>
          <p:cNvPicPr>
            <a:picLocks noGrp="1" noChangeAspect="1"/>
          </p:cNvPicPr>
          <p:nvPr>
            <p:ph idx="12"/>
          </p:nvPr>
        </p:nvPicPr>
        <p:blipFill>
          <a:blip r:embed="rId3"/>
          <a:stretch>
            <a:fillRect/>
          </a:stretch>
        </p:blipFill>
        <p:spPr>
          <a:xfrm>
            <a:off x="6472238" y="1907977"/>
            <a:ext cx="5256212" cy="3942159"/>
          </a:xfrm>
        </p:spPr>
      </p:pic>
      <p:sp>
        <p:nvSpPr>
          <p:cNvPr id="8" name="Plassholder for bunntekst 4">
            <a:extLst>
              <a:ext uri="{FF2B5EF4-FFF2-40B4-BE49-F238E27FC236}">
                <a16:creationId xmlns:a16="http://schemas.microsoft.com/office/drawing/2014/main" id="{8E82934E-35E8-E064-5277-769C63E02B93}"/>
              </a:ext>
            </a:extLst>
          </p:cNvPr>
          <p:cNvSpPr>
            <a:spLocks noGrp="1"/>
          </p:cNvSpPr>
          <p:nvPr>
            <p:ph type="ftr" sz="quarter" idx="13"/>
          </p:nvPr>
        </p:nvSpPr>
        <p:spPr>
          <a:xfrm>
            <a:off x="811213" y="6408738"/>
            <a:ext cx="10934700" cy="449262"/>
          </a:xfrm>
        </p:spPr>
        <p:txBody>
          <a:bodyPr/>
          <a:lstStyle/>
          <a:p>
            <a:r>
              <a:rPr lang="nn-NO" dirty="0"/>
              <a:t>Gruppe 15 </a:t>
            </a:r>
          </a:p>
        </p:txBody>
      </p:sp>
    </p:spTree>
    <p:extLst>
      <p:ext uri="{BB962C8B-B14F-4D97-AF65-F5344CB8AC3E}">
        <p14:creationId xmlns:p14="http://schemas.microsoft.com/office/powerpoint/2010/main" val="2918602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6C064C4-7C0D-8BB8-50BB-BE684A6AE2D6}"/>
              </a:ext>
            </a:extLst>
          </p:cNvPr>
          <p:cNvSpPr>
            <a:spLocks noGrp="1"/>
          </p:cNvSpPr>
          <p:nvPr>
            <p:ph type="title"/>
          </p:nvPr>
        </p:nvSpPr>
        <p:spPr/>
        <p:txBody>
          <a:bodyPr/>
          <a:lstStyle/>
          <a:p>
            <a:r>
              <a:rPr lang="nb-NO" dirty="0"/>
              <a:t>Lokaliseringsstrategi</a:t>
            </a:r>
            <a:endParaRPr lang="en-US" dirty="0"/>
          </a:p>
        </p:txBody>
      </p:sp>
      <p:sp>
        <p:nvSpPr>
          <p:cNvPr id="3" name="Plassholder for innhold 2">
            <a:extLst>
              <a:ext uri="{FF2B5EF4-FFF2-40B4-BE49-F238E27FC236}">
                <a16:creationId xmlns:a16="http://schemas.microsoft.com/office/drawing/2014/main" id="{D2F2042A-7DE0-062A-C47E-A7CD4ED6C5FB}"/>
              </a:ext>
            </a:extLst>
          </p:cNvPr>
          <p:cNvSpPr>
            <a:spLocks noGrp="1"/>
          </p:cNvSpPr>
          <p:nvPr>
            <p:ph idx="1"/>
          </p:nvPr>
        </p:nvSpPr>
        <p:spPr/>
        <p:txBody>
          <a:bodyPr/>
          <a:lstStyle/>
          <a:p>
            <a:r>
              <a:rPr lang="nb-NO" dirty="0"/>
              <a:t>Simulert IMU ved å ekstrahere XYZ-RPY fra </a:t>
            </a:r>
            <a:r>
              <a:rPr lang="nb-NO" i="1" dirty="0" err="1"/>
              <a:t>results</a:t>
            </a:r>
            <a:r>
              <a:rPr lang="nb-NO" dirty="0"/>
              <a:t> til </a:t>
            </a:r>
            <a:r>
              <a:rPr lang="nb-NO" dirty="0" err="1"/>
              <a:t>sl_quadcopter</a:t>
            </a:r>
            <a:endParaRPr lang="nb-NO" dirty="0"/>
          </a:p>
          <a:p>
            <a:pPr lvl="1"/>
            <a:r>
              <a:rPr lang="nb-NO" dirty="0"/>
              <a:t>Tiltenkt IMU med </a:t>
            </a:r>
            <a:r>
              <a:rPr lang="nb-NO" dirty="0" err="1"/>
              <a:t>Acc</a:t>
            </a:r>
            <a:r>
              <a:rPr lang="nb-NO" dirty="0"/>
              <a:t>, </a:t>
            </a:r>
            <a:r>
              <a:rPr lang="nb-NO" dirty="0" err="1"/>
              <a:t>Gyr</a:t>
            </a:r>
            <a:r>
              <a:rPr lang="nb-NO" dirty="0"/>
              <a:t> &amp; Mag</a:t>
            </a:r>
          </a:p>
          <a:p>
            <a:r>
              <a:rPr lang="nb-NO" dirty="0"/>
              <a:t>Lagt til støy</a:t>
            </a:r>
          </a:p>
          <a:p>
            <a:r>
              <a:rPr lang="nb-NO" dirty="0"/>
              <a:t>Filtrert vekk støy med EKF</a:t>
            </a:r>
            <a:endParaRPr lang="en-US" dirty="0"/>
          </a:p>
        </p:txBody>
      </p:sp>
      <p:pic>
        <p:nvPicPr>
          <p:cNvPr id="8" name="Plassholder for innhold 7" descr="Et bilde som inneholder tekst, diagram, Plottdiagram, line&#10;&#10;Automatisk generert beskrivelse">
            <a:extLst>
              <a:ext uri="{FF2B5EF4-FFF2-40B4-BE49-F238E27FC236}">
                <a16:creationId xmlns:a16="http://schemas.microsoft.com/office/drawing/2014/main" id="{2154EF22-6390-226E-1F73-4487B97415C5}"/>
              </a:ext>
            </a:extLst>
          </p:cNvPr>
          <p:cNvPicPr>
            <a:picLocks noGrp="1" noChangeAspect="1"/>
          </p:cNvPicPr>
          <p:nvPr>
            <p:ph idx="12"/>
          </p:nvPr>
        </p:nvPicPr>
        <p:blipFill>
          <a:blip r:embed="rId2"/>
          <a:stretch>
            <a:fillRect/>
          </a:stretch>
        </p:blipFill>
        <p:spPr>
          <a:xfrm>
            <a:off x="6479764" y="2036581"/>
            <a:ext cx="5256212" cy="3678865"/>
          </a:xfrm>
        </p:spPr>
      </p:pic>
      <p:sp>
        <p:nvSpPr>
          <p:cNvPr id="6" name="Plassholder for lysbildenummer 5">
            <a:extLst>
              <a:ext uri="{FF2B5EF4-FFF2-40B4-BE49-F238E27FC236}">
                <a16:creationId xmlns:a16="http://schemas.microsoft.com/office/drawing/2014/main" id="{C0006F08-3D91-D852-BC13-9D4B40DEDE23}"/>
              </a:ext>
            </a:extLst>
          </p:cNvPr>
          <p:cNvSpPr>
            <a:spLocks noGrp="1"/>
          </p:cNvSpPr>
          <p:nvPr>
            <p:ph type="sldNum" sz="quarter" idx="14"/>
          </p:nvPr>
        </p:nvSpPr>
        <p:spPr/>
        <p:txBody>
          <a:bodyPr/>
          <a:lstStyle/>
          <a:p>
            <a:fld id="{D0BEE4E4-E047-6A49-BCB9-4D06E7BA237B}" type="slidenum">
              <a:rPr lang="nn-NO" smtClean="0"/>
              <a:pPr/>
              <a:t>5</a:t>
            </a:fld>
            <a:endParaRPr lang="nn-NO" dirty="0"/>
          </a:p>
        </p:txBody>
      </p:sp>
      <p:sp>
        <p:nvSpPr>
          <p:cNvPr id="9" name="Plassholder for bunntekst 4">
            <a:extLst>
              <a:ext uri="{FF2B5EF4-FFF2-40B4-BE49-F238E27FC236}">
                <a16:creationId xmlns:a16="http://schemas.microsoft.com/office/drawing/2014/main" id="{A70ADCF0-D70D-85D4-2AA8-496C13CA9804}"/>
              </a:ext>
            </a:extLst>
          </p:cNvPr>
          <p:cNvSpPr>
            <a:spLocks noGrp="1"/>
          </p:cNvSpPr>
          <p:nvPr>
            <p:ph type="ftr" sz="quarter" idx="13"/>
          </p:nvPr>
        </p:nvSpPr>
        <p:spPr>
          <a:xfrm>
            <a:off x="811213" y="6408738"/>
            <a:ext cx="10934700" cy="449262"/>
          </a:xfrm>
        </p:spPr>
        <p:txBody>
          <a:bodyPr/>
          <a:lstStyle/>
          <a:p>
            <a:r>
              <a:rPr lang="nn-NO" dirty="0"/>
              <a:t>Gruppe 15 </a:t>
            </a:r>
          </a:p>
        </p:txBody>
      </p:sp>
    </p:spTree>
    <p:extLst>
      <p:ext uri="{BB962C8B-B14F-4D97-AF65-F5344CB8AC3E}">
        <p14:creationId xmlns:p14="http://schemas.microsoft.com/office/powerpoint/2010/main" val="330711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34B1A3E-BE02-A795-4B5E-9B9498491CB6}"/>
              </a:ext>
            </a:extLst>
          </p:cNvPr>
          <p:cNvSpPr>
            <a:spLocks noGrp="1"/>
          </p:cNvSpPr>
          <p:nvPr>
            <p:ph type="title"/>
          </p:nvPr>
        </p:nvSpPr>
        <p:spPr/>
        <p:txBody>
          <a:bodyPr/>
          <a:lstStyle/>
          <a:p>
            <a:r>
              <a:rPr lang="nb-NO" dirty="0"/>
              <a:t>Robotarm i </a:t>
            </a:r>
            <a:r>
              <a:rPr lang="nb-NO" dirty="0" err="1"/>
              <a:t>Matlab</a:t>
            </a:r>
            <a:endParaRPr lang="en-US" dirty="0"/>
          </a:p>
        </p:txBody>
      </p:sp>
      <p:sp>
        <p:nvSpPr>
          <p:cNvPr id="3" name="Plassholder for innhold 2">
            <a:extLst>
              <a:ext uri="{FF2B5EF4-FFF2-40B4-BE49-F238E27FC236}">
                <a16:creationId xmlns:a16="http://schemas.microsoft.com/office/drawing/2014/main" id="{07C3E434-FCD0-A781-A9CF-AC02819350FC}"/>
              </a:ext>
            </a:extLst>
          </p:cNvPr>
          <p:cNvSpPr>
            <a:spLocks noGrp="1"/>
          </p:cNvSpPr>
          <p:nvPr>
            <p:ph idx="1"/>
          </p:nvPr>
        </p:nvSpPr>
        <p:spPr/>
        <p:txBody>
          <a:bodyPr>
            <a:normAutofit fontScale="92500" lnSpcReduction="20000"/>
          </a:bodyPr>
          <a:lstStyle/>
          <a:p>
            <a:pPr>
              <a:lnSpc>
                <a:spcPts val="1350"/>
              </a:lnSpc>
            </a:pPr>
            <a:r>
              <a:rPr lang="en-US" sz="1700" b="0" i="0" u="none" strike="noStrike" dirty="0">
                <a:solidFill>
                  <a:srgbClr val="008013"/>
                </a:solidFill>
                <a:effectLst/>
                <a:latin typeface="Menlo"/>
              </a:rPr>
              <a:t>% Robot links length</a:t>
            </a:r>
            <a:endParaRPr lang="en-US" sz="1700" b="0" i="0" dirty="0">
              <a:solidFill>
                <a:srgbClr val="212121"/>
              </a:solidFill>
              <a:effectLst/>
              <a:latin typeface="Menlo"/>
            </a:endParaRPr>
          </a:p>
          <a:p>
            <a:pPr>
              <a:lnSpc>
                <a:spcPts val="1350"/>
              </a:lnSpc>
            </a:pPr>
            <a:r>
              <a:rPr lang="en-US" sz="1700" b="0" i="0" dirty="0">
                <a:solidFill>
                  <a:srgbClr val="212121"/>
                </a:solidFill>
                <a:effectLst/>
                <a:latin typeface="Menlo"/>
              </a:rPr>
              <a:t>a1 = 5; </a:t>
            </a:r>
          </a:p>
          <a:p>
            <a:pPr>
              <a:lnSpc>
                <a:spcPts val="1350"/>
              </a:lnSpc>
            </a:pPr>
            <a:r>
              <a:rPr lang="en-US" sz="1700" b="0" i="0" dirty="0">
                <a:solidFill>
                  <a:srgbClr val="212121"/>
                </a:solidFill>
                <a:effectLst/>
                <a:latin typeface="Menlo"/>
              </a:rPr>
              <a:t>a2 = 15;</a:t>
            </a:r>
          </a:p>
          <a:p>
            <a:pPr>
              <a:lnSpc>
                <a:spcPts val="1350"/>
              </a:lnSpc>
            </a:pPr>
            <a:r>
              <a:rPr lang="en-US" sz="1700" b="0" i="0" dirty="0">
                <a:solidFill>
                  <a:srgbClr val="212121"/>
                </a:solidFill>
                <a:effectLst/>
                <a:latin typeface="Menlo"/>
              </a:rPr>
              <a:t>a3 = 15;</a:t>
            </a:r>
          </a:p>
          <a:p>
            <a:pPr>
              <a:lnSpc>
                <a:spcPts val="1350"/>
              </a:lnSpc>
            </a:pPr>
            <a:r>
              <a:rPr lang="en-US" sz="1700" b="0" i="0" dirty="0">
                <a:solidFill>
                  <a:srgbClr val="212121"/>
                </a:solidFill>
                <a:effectLst/>
                <a:latin typeface="Menlo"/>
              </a:rPr>
              <a:t>a4 = 5;</a:t>
            </a:r>
          </a:p>
          <a:p>
            <a:pPr>
              <a:lnSpc>
                <a:spcPts val="1350"/>
              </a:lnSpc>
            </a:pPr>
            <a:endParaRPr lang="en-US" sz="1700" b="0" i="0" dirty="0">
              <a:solidFill>
                <a:srgbClr val="212121"/>
              </a:solidFill>
              <a:effectLst/>
              <a:latin typeface="Menlo"/>
            </a:endParaRPr>
          </a:p>
          <a:p>
            <a:pPr>
              <a:lnSpc>
                <a:spcPts val="1350"/>
              </a:lnSpc>
            </a:pPr>
            <a:r>
              <a:rPr lang="en-US" sz="1700" b="0" i="0" u="none" strike="noStrike" dirty="0">
                <a:solidFill>
                  <a:srgbClr val="008013"/>
                </a:solidFill>
                <a:effectLst/>
                <a:latin typeface="Menlo"/>
              </a:rPr>
              <a:t>%Defining links</a:t>
            </a:r>
            <a:endParaRPr lang="en-US" sz="1700" b="0" i="0" dirty="0">
              <a:solidFill>
                <a:srgbClr val="212121"/>
              </a:solidFill>
              <a:effectLst/>
              <a:latin typeface="Menlo"/>
            </a:endParaRPr>
          </a:p>
          <a:p>
            <a:pPr>
              <a:lnSpc>
                <a:spcPts val="1350"/>
              </a:lnSpc>
            </a:pPr>
            <a:r>
              <a:rPr lang="en-US" sz="1700" b="0" i="0" dirty="0">
                <a:solidFill>
                  <a:srgbClr val="212121"/>
                </a:solidFill>
                <a:effectLst/>
                <a:latin typeface="Menlo"/>
              </a:rPr>
              <a:t>L(1) = Link(</a:t>
            </a:r>
            <a:r>
              <a:rPr lang="en-US" sz="1700" b="0" i="0" u="none" strike="noStrike" dirty="0">
                <a:solidFill>
                  <a:srgbClr val="A709F5"/>
                </a:solidFill>
                <a:effectLst/>
                <a:latin typeface="Menlo"/>
              </a:rPr>
              <a:t>'d'</a:t>
            </a:r>
            <a:r>
              <a:rPr lang="en-US" sz="1700" b="0" i="0" dirty="0">
                <a:solidFill>
                  <a:srgbClr val="212121"/>
                </a:solidFill>
                <a:effectLst/>
                <a:latin typeface="Menlo"/>
              </a:rPr>
              <a:t>, a1, </a:t>
            </a:r>
            <a:r>
              <a:rPr lang="en-US" sz="1700" b="0" i="0" u="none" strike="noStrike" dirty="0">
                <a:solidFill>
                  <a:srgbClr val="A709F5"/>
                </a:solidFill>
                <a:effectLst/>
                <a:latin typeface="Menlo"/>
              </a:rPr>
              <a:t>'a'</a:t>
            </a:r>
            <a:r>
              <a:rPr lang="en-US" sz="1700" b="0" i="0" dirty="0">
                <a:solidFill>
                  <a:srgbClr val="212121"/>
                </a:solidFill>
                <a:effectLst/>
                <a:latin typeface="Menlo"/>
              </a:rPr>
              <a:t>, 0, </a:t>
            </a:r>
            <a:r>
              <a:rPr lang="en-US" sz="1700" b="0" i="0" u="none" strike="noStrike" dirty="0">
                <a:solidFill>
                  <a:srgbClr val="A709F5"/>
                </a:solidFill>
                <a:effectLst/>
                <a:latin typeface="Menlo"/>
              </a:rPr>
              <a:t>'alpha'</a:t>
            </a:r>
            <a:r>
              <a:rPr lang="en-US" sz="1700" b="0" i="0" dirty="0">
                <a:solidFill>
                  <a:srgbClr val="212121"/>
                </a:solidFill>
                <a:effectLst/>
                <a:latin typeface="Menlo"/>
              </a:rPr>
              <a:t>, pi/2);</a:t>
            </a:r>
          </a:p>
          <a:p>
            <a:pPr>
              <a:lnSpc>
                <a:spcPts val="1350"/>
              </a:lnSpc>
            </a:pPr>
            <a:r>
              <a:rPr lang="en-US" sz="1700" b="0" i="0" dirty="0">
                <a:solidFill>
                  <a:srgbClr val="212121"/>
                </a:solidFill>
                <a:effectLst/>
                <a:latin typeface="Menlo"/>
              </a:rPr>
              <a:t>L(2) = Link(</a:t>
            </a:r>
            <a:r>
              <a:rPr lang="en-US" sz="1700" b="0" i="0" u="none" strike="noStrike" dirty="0">
                <a:solidFill>
                  <a:srgbClr val="A709F5"/>
                </a:solidFill>
                <a:effectLst/>
                <a:latin typeface="Menlo"/>
              </a:rPr>
              <a:t>'d'</a:t>
            </a:r>
            <a:r>
              <a:rPr lang="en-US" sz="1700" b="0" i="0" dirty="0">
                <a:solidFill>
                  <a:srgbClr val="212121"/>
                </a:solidFill>
                <a:effectLst/>
                <a:latin typeface="Menlo"/>
              </a:rPr>
              <a:t>, 0, </a:t>
            </a:r>
            <a:r>
              <a:rPr lang="en-US" sz="1700" b="0" i="0" u="none" strike="noStrike" dirty="0">
                <a:solidFill>
                  <a:srgbClr val="A709F5"/>
                </a:solidFill>
                <a:effectLst/>
                <a:latin typeface="Menlo"/>
              </a:rPr>
              <a:t>'a'</a:t>
            </a:r>
            <a:r>
              <a:rPr lang="en-US" sz="1700" b="0" i="0" dirty="0">
                <a:solidFill>
                  <a:srgbClr val="212121"/>
                </a:solidFill>
                <a:effectLst/>
                <a:latin typeface="Menlo"/>
              </a:rPr>
              <a:t>, a2, </a:t>
            </a:r>
            <a:r>
              <a:rPr lang="en-US" sz="1700" b="0" i="0" u="none" strike="noStrike" dirty="0">
                <a:solidFill>
                  <a:srgbClr val="A709F5"/>
                </a:solidFill>
                <a:effectLst/>
                <a:latin typeface="Menlo"/>
              </a:rPr>
              <a:t>'alpha'</a:t>
            </a:r>
            <a:r>
              <a:rPr lang="en-US" sz="1700" b="0" i="0" dirty="0">
                <a:solidFill>
                  <a:srgbClr val="212121"/>
                </a:solidFill>
                <a:effectLst/>
                <a:latin typeface="Menlo"/>
              </a:rPr>
              <a:t>, 0);</a:t>
            </a:r>
          </a:p>
          <a:p>
            <a:pPr>
              <a:lnSpc>
                <a:spcPts val="1350"/>
              </a:lnSpc>
            </a:pPr>
            <a:r>
              <a:rPr lang="en-US" sz="1700" b="0" i="0" dirty="0">
                <a:solidFill>
                  <a:srgbClr val="212121"/>
                </a:solidFill>
                <a:effectLst/>
                <a:latin typeface="Menlo"/>
              </a:rPr>
              <a:t>L(3) = Link(</a:t>
            </a:r>
            <a:r>
              <a:rPr lang="en-US" sz="1700" b="0" i="0" u="none" strike="noStrike" dirty="0">
                <a:solidFill>
                  <a:srgbClr val="A709F5"/>
                </a:solidFill>
                <a:effectLst/>
                <a:latin typeface="Menlo"/>
              </a:rPr>
              <a:t>'d'</a:t>
            </a:r>
            <a:r>
              <a:rPr lang="en-US" sz="1700" b="0" i="0" dirty="0">
                <a:solidFill>
                  <a:srgbClr val="212121"/>
                </a:solidFill>
                <a:effectLst/>
                <a:latin typeface="Menlo"/>
              </a:rPr>
              <a:t>, 0, </a:t>
            </a:r>
            <a:r>
              <a:rPr lang="en-US" sz="1700" b="0" i="0" u="none" strike="noStrike" dirty="0">
                <a:solidFill>
                  <a:srgbClr val="A709F5"/>
                </a:solidFill>
                <a:effectLst/>
                <a:latin typeface="Menlo"/>
              </a:rPr>
              <a:t>'a'</a:t>
            </a:r>
            <a:r>
              <a:rPr lang="en-US" sz="1700" b="0" i="0" dirty="0">
                <a:solidFill>
                  <a:srgbClr val="212121"/>
                </a:solidFill>
                <a:effectLst/>
                <a:latin typeface="Menlo"/>
              </a:rPr>
              <a:t>, a3, </a:t>
            </a:r>
            <a:r>
              <a:rPr lang="en-US" sz="1700" b="0" i="0" u="none" strike="noStrike" dirty="0">
                <a:solidFill>
                  <a:srgbClr val="A709F5"/>
                </a:solidFill>
                <a:effectLst/>
                <a:latin typeface="Menlo"/>
              </a:rPr>
              <a:t>'alpha'</a:t>
            </a:r>
            <a:r>
              <a:rPr lang="en-US" sz="1700" b="0" i="0" dirty="0">
                <a:solidFill>
                  <a:srgbClr val="212121"/>
                </a:solidFill>
                <a:effectLst/>
                <a:latin typeface="Menlo"/>
              </a:rPr>
              <a:t>, 0);</a:t>
            </a:r>
          </a:p>
          <a:p>
            <a:pPr>
              <a:lnSpc>
                <a:spcPts val="1350"/>
              </a:lnSpc>
            </a:pPr>
            <a:r>
              <a:rPr lang="en-US" sz="1700" b="0" i="0" dirty="0">
                <a:solidFill>
                  <a:srgbClr val="212121"/>
                </a:solidFill>
                <a:effectLst/>
                <a:latin typeface="Menlo"/>
              </a:rPr>
              <a:t>L(4) = Link(</a:t>
            </a:r>
            <a:r>
              <a:rPr lang="en-US" sz="1700" b="0" i="0" u="none" strike="noStrike" dirty="0">
                <a:solidFill>
                  <a:srgbClr val="A709F5"/>
                </a:solidFill>
                <a:effectLst/>
                <a:latin typeface="Menlo"/>
              </a:rPr>
              <a:t>'d'</a:t>
            </a:r>
            <a:r>
              <a:rPr lang="en-US" sz="1700" b="0" i="0" dirty="0">
                <a:solidFill>
                  <a:srgbClr val="212121"/>
                </a:solidFill>
                <a:effectLst/>
                <a:latin typeface="Menlo"/>
              </a:rPr>
              <a:t>, 0, </a:t>
            </a:r>
            <a:r>
              <a:rPr lang="en-US" sz="1700" b="0" i="0" u="none" strike="noStrike" dirty="0">
                <a:solidFill>
                  <a:srgbClr val="A709F5"/>
                </a:solidFill>
                <a:effectLst/>
                <a:latin typeface="Menlo"/>
              </a:rPr>
              <a:t>'a'</a:t>
            </a:r>
            <a:r>
              <a:rPr lang="en-US" sz="1700" b="0" i="0" dirty="0">
                <a:solidFill>
                  <a:srgbClr val="212121"/>
                </a:solidFill>
                <a:effectLst/>
                <a:latin typeface="Menlo"/>
              </a:rPr>
              <a:t>, a4, </a:t>
            </a:r>
            <a:r>
              <a:rPr lang="en-US" sz="1700" b="0" i="0" u="none" strike="noStrike" dirty="0">
                <a:solidFill>
                  <a:srgbClr val="A709F5"/>
                </a:solidFill>
                <a:effectLst/>
                <a:latin typeface="Menlo"/>
              </a:rPr>
              <a:t>'alpha'</a:t>
            </a:r>
            <a:r>
              <a:rPr lang="en-US" sz="1700" b="0" i="0" dirty="0">
                <a:solidFill>
                  <a:srgbClr val="212121"/>
                </a:solidFill>
                <a:effectLst/>
                <a:latin typeface="Menlo"/>
              </a:rPr>
              <a:t>, 0);</a:t>
            </a:r>
          </a:p>
          <a:p>
            <a:r>
              <a:rPr lang="en-US" sz="1700" b="0" i="0" dirty="0">
                <a:solidFill>
                  <a:srgbClr val="212121"/>
                </a:solidFill>
                <a:effectLst/>
                <a:latin typeface="Menlo"/>
              </a:rPr>
              <a:t>robot = </a:t>
            </a:r>
            <a:r>
              <a:rPr lang="en-US" sz="1700" b="0" i="0" dirty="0" err="1">
                <a:solidFill>
                  <a:srgbClr val="212121"/>
                </a:solidFill>
                <a:effectLst/>
                <a:latin typeface="Menlo"/>
              </a:rPr>
              <a:t>SerialLink</a:t>
            </a:r>
            <a:r>
              <a:rPr lang="en-US" sz="1700" b="0" i="0" dirty="0">
                <a:solidFill>
                  <a:srgbClr val="212121"/>
                </a:solidFill>
                <a:effectLst/>
                <a:latin typeface="Menlo"/>
              </a:rPr>
              <a:t>(L, </a:t>
            </a:r>
            <a:r>
              <a:rPr lang="en-US" sz="1700" b="0" i="0" u="none" strike="noStrike" dirty="0">
                <a:solidFill>
                  <a:srgbClr val="A709F5"/>
                </a:solidFill>
                <a:effectLst/>
                <a:latin typeface="Menlo"/>
              </a:rPr>
              <a:t>'name'</a:t>
            </a:r>
            <a:r>
              <a:rPr lang="en-US" sz="1700" b="0" i="0" dirty="0">
                <a:solidFill>
                  <a:srgbClr val="212121"/>
                </a:solidFill>
                <a:effectLst/>
                <a:latin typeface="Menlo"/>
              </a:rPr>
              <a:t>, </a:t>
            </a:r>
            <a:r>
              <a:rPr lang="en-US" sz="1700" b="0" i="0" u="none" strike="noStrike" dirty="0">
                <a:solidFill>
                  <a:srgbClr val="A709F5"/>
                </a:solidFill>
                <a:effectLst/>
                <a:latin typeface="Menlo"/>
              </a:rPr>
              <a:t>'Robot Arm for Hexacopter’</a:t>
            </a:r>
            <a:r>
              <a:rPr lang="en-US" sz="1700" b="0" i="0" dirty="0">
                <a:solidFill>
                  <a:srgbClr val="212121"/>
                </a:solidFill>
                <a:effectLst/>
                <a:latin typeface="Menlo"/>
              </a:rPr>
              <a:t>);</a:t>
            </a:r>
          </a:p>
          <a:p>
            <a:pPr marL="0" indent="0">
              <a:buNone/>
            </a:pPr>
            <a:endParaRPr lang="en-US" sz="1700" b="0" i="0" dirty="0">
              <a:solidFill>
                <a:srgbClr val="212121"/>
              </a:solidFill>
              <a:effectLst/>
              <a:latin typeface="Menlo"/>
            </a:endParaRPr>
          </a:p>
          <a:p>
            <a:pPr>
              <a:lnSpc>
                <a:spcPts val="1350"/>
              </a:lnSpc>
            </a:pPr>
            <a:r>
              <a:rPr lang="nn-NO" sz="1600" b="0" i="0" dirty="0" err="1">
                <a:solidFill>
                  <a:srgbClr val="212121"/>
                </a:solidFill>
                <a:effectLst/>
                <a:latin typeface="Menlo"/>
              </a:rPr>
              <a:t>qD</a:t>
            </a:r>
            <a:r>
              <a:rPr lang="nn-NO" sz="1600" b="0" i="0" dirty="0">
                <a:solidFill>
                  <a:srgbClr val="212121"/>
                </a:solidFill>
                <a:effectLst/>
                <a:latin typeface="Menlo"/>
              </a:rPr>
              <a:t> = [0 deg2rad(30) deg2rad(75) deg2rad(-15)];</a:t>
            </a:r>
          </a:p>
          <a:p>
            <a:r>
              <a:rPr lang="en-US" sz="1700" b="0" i="0" dirty="0" err="1">
                <a:solidFill>
                  <a:srgbClr val="212121"/>
                </a:solidFill>
                <a:effectLst/>
                <a:latin typeface="Menlo"/>
              </a:rPr>
              <a:t>robot.teach</a:t>
            </a:r>
            <a:r>
              <a:rPr lang="en-US" sz="1700" b="0" i="0" dirty="0">
                <a:solidFill>
                  <a:srgbClr val="212121"/>
                </a:solidFill>
                <a:effectLst/>
                <a:latin typeface="Menlo"/>
              </a:rPr>
              <a:t>(</a:t>
            </a:r>
            <a:r>
              <a:rPr lang="en-US" sz="1700" b="0" i="0" dirty="0" err="1">
                <a:solidFill>
                  <a:srgbClr val="212121"/>
                </a:solidFill>
                <a:effectLst/>
                <a:latin typeface="Menlo"/>
              </a:rPr>
              <a:t>qD</a:t>
            </a:r>
            <a:r>
              <a:rPr lang="en-US" sz="1700" b="0" i="0" dirty="0">
                <a:solidFill>
                  <a:srgbClr val="212121"/>
                </a:solidFill>
                <a:effectLst/>
                <a:latin typeface="Menlo"/>
              </a:rPr>
              <a:t>)</a:t>
            </a:r>
          </a:p>
          <a:p>
            <a:endParaRPr lang="en-US" dirty="0"/>
          </a:p>
        </p:txBody>
      </p:sp>
      <p:sp>
        <p:nvSpPr>
          <p:cNvPr id="5" name="Plassholder for bunntekst 4">
            <a:extLst>
              <a:ext uri="{FF2B5EF4-FFF2-40B4-BE49-F238E27FC236}">
                <a16:creationId xmlns:a16="http://schemas.microsoft.com/office/drawing/2014/main" id="{C5F00540-5AC9-CC50-93EE-238A90EC27D0}"/>
              </a:ext>
            </a:extLst>
          </p:cNvPr>
          <p:cNvSpPr>
            <a:spLocks noGrp="1"/>
          </p:cNvSpPr>
          <p:nvPr>
            <p:ph type="ftr" sz="quarter" idx="13"/>
          </p:nvPr>
        </p:nvSpPr>
        <p:spPr/>
        <p:txBody>
          <a:bodyPr/>
          <a:lstStyle/>
          <a:p>
            <a:r>
              <a:rPr lang="nn-NO" dirty="0"/>
              <a:t>Gruppe 15 </a:t>
            </a:r>
          </a:p>
        </p:txBody>
      </p:sp>
      <p:sp>
        <p:nvSpPr>
          <p:cNvPr id="6" name="Plassholder for lysbildenummer 5">
            <a:extLst>
              <a:ext uri="{FF2B5EF4-FFF2-40B4-BE49-F238E27FC236}">
                <a16:creationId xmlns:a16="http://schemas.microsoft.com/office/drawing/2014/main" id="{4CDFA97C-5A09-0F45-370A-F953D7F1B3F8}"/>
              </a:ext>
            </a:extLst>
          </p:cNvPr>
          <p:cNvSpPr>
            <a:spLocks noGrp="1"/>
          </p:cNvSpPr>
          <p:nvPr>
            <p:ph type="sldNum" sz="quarter" idx="14"/>
          </p:nvPr>
        </p:nvSpPr>
        <p:spPr/>
        <p:txBody>
          <a:bodyPr/>
          <a:lstStyle/>
          <a:p>
            <a:fld id="{D0BEE4E4-E047-6A49-BCB9-4D06E7BA237B}" type="slidenum">
              <a:rPr lang="nn-NO" smtClean="0"/>
              <a:pPr/>
              <a:t>6</a:t>
            </a:fld>
            <a:endParaRPr lang="nn-NO" dirty="0"/>
          </a:p>
        </p:txBody>
      </p:sp>
      <p:pic>
        <p:nvPicPr>
          <p:cNvPr id="16" name="Plassholder for innhold 15">
            <a:extLst>
              <a:ext uri="{FF2B5EF4-FFF2-40B4-BE49-F238E27FC236}">
                <a16:creationId xmlns:a16="http://schemas.microsoft.com/office/drawing/2014/main" id="{A01E4502-A859-72AA-4BED-5582AEB419D4}"/>
              </a:ext>
            </a:extLst>
          </p:cNvPr>
          <p:cNvPicPr>
            <a:picLocks noGrp="1" noChangeAspect="1"/>
          </p:cNvPicPr>
          <p:nvPr>
            <p:ph idx="12"/>
          </p:nvPr>
        </p:nvPicPr>
        <p:blipFill>
          <a:blip r:embed="rId3"/>
          <a:stretch>
            <a:fillRect/>
          </a:stretch>
        </p:blipFill>
        <p:spPr>
          <a:xfrm>
            <a:off x="6472238" y="1907977"/>
            <a:ext cx="5256212" cy="3942159"/>
          </a:xfrm>
        </p:spPr>
      </p:pic>
    </p:spTree>
    <p:extLst>
      <p:ext uri="{BB962C8B-B14F-4D97-AF65-F5344CB8AC3E}">
        <p14:creationId xmlns:p14="http://schemas.microsoft.com/office/powerpoint/2010/main" val="3064321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4A4119A-6C0E-E507-059C-09AA7383CD79}"/>
              </a:ext>
            </a:extLst>
          </p:cNvPr>
          <p:cNvSpPr>
            <a:spLocks noGrp="1"/>
          </p:cNvSpPr>
          <p:nvPr>
            <p:ph type="title"/>
          </p:nvPr>
        </p:nvSpPr>
        <p:spPr/>
        <p:txBody>
          <a:bodyPr/>
          <a:lstStyle/>
          <a:p>
            <a:r>
              <a:rPr lang="nb-NO" dirty="0"/>
              <a:t>DH - Parameters</a:t>
            </a:r>
            <a:endParaRPr lang="en-US" dirty="0"/>
          </a:p>
        </p:txBody>
      </p:sp>
      <p:sp>
        <p:nvSpPr>
          <p:cNvPr id="5" name="Plassholder for lysbildenummer 4">
            <a:extLst>
              <a:ext uri="{FF2B5EF4-FFF2-40B4-BE49-F238E27FC236}">
                <a16:creationId xmlns:a16="http://schemas.microsoft.com/office/drawing/2014/main" id="{BAE686C8-BFC3-E544-483E-345DE2A2C444}"/>
              </a:ext>
            </a:extLst>
          </p:cNvPr>
          <p:cNvSpPr>
            <a:spLocks noGrp="1"/>
          </p:cNvSpPr>
          <p:nvPr>
            <p:ph type="sldNum" sz="quarter" idx="11"/>
          </p:nvPr>
        </p:nvSpPr>
        <p:spPr/>
        <p:txBody>
          <a:bodyPr/>
          <a:lstStyle/>
          <a:p>
            <a:fld id="{D0BEE4E4-E047-6A49-BCB9-4D06E7BA237B}" type="slidenum">
              <a:rPr lang="nn-NO" smtClean="0"/>
              <a:pPr/>
              <a:t>7</a:t>
            </a:fld>
            <a:endParaRPr lang="nn-NO"/>
          </a:p>
        </p:txBody>
      </p:sp>
      <p:pic>
        <p:nvPicPr>
          <p:cNvPr id="8" name="Bilde 7">
            <a:extLst>
              <a:ext uri="{FF2B5EF4-FFF2-40B4-BE49-F238E27FC236}">
                <a16:creationId xmlns:a16="http://schemas.microsoft.com/office/drawing/2014/main" id="{04657738-39B5-DCAF-3C72-CBA04D3F3CA9}"/>
              </a:ext>
            </a:extLst>
          </p:cNvPr>
          <p:cNvPicPr>
            <a:picLocks noChangeAspect="1"/>
          </p:cNvPicPr>
          <p:nvPr/>
        </p:nvPicPr>
        <p:blipFill>
          <a:blip r:embed="rId2"/>
          <a:stretch>
            <a:fillRect/>
          </a:stretch>
        </p:blipFill>
        <p:spPr>
          <a:xfrm>
            <a:off x="1796286" y="2516479"/>
            <a:ext cx="8953380" cy="2721015"/>
          </a:xfrm>
          <a:prstGeom prst="rect">
            <a:avLst/>
          </a:prstGeom>
        </p:spPr>
      </p:pic>
      <p:sp>
        <p:nvSpPr>
          <p:cNvPr id="9" name="Plassholder for bunntekst 4">
            <a:extLst>
              <a:ext uri="{FF2B5EF4-FFF2-40B4-BE49-F238E27FC236}">
                <a16:creationId xmlns:a16="http://schemas.microsoft.com/office/drawing/2014/main" id="{C6D990C8-F07D-D5E0-FF05-85C51BDC65F3}"/>
              </a:ext>
            </a:extLst>
          </p:cNvPr>
          <p:cNvSpPr>
            <a:spLocks noGrp="1"/>
          </p:cNvSpPr>
          <p:nvPr>
            <p:ph type="ftr" sz="quarter" idx="10"/>
          </p:nvPr>
        </p:nvSpPr>
        <p:spPr>
          <a:xfrm>
            <a:off x="811213" y="6408738"/>
            <a:ext cx="10923587" cy="449262"/>
          </a:xfrm>
        </p:spPr>
        <p:txBody>
          <a:bodyPr/>
          <a:lstStyle/>
          <a:p>
            <a:r>
              <a:rPr lang="nn-NO" dirty="0"/>
              <a:t>Gruppe 15 </a:t>
            </a:r>
          </a:p>
        </p:txBody>
      </p:sp>
    </p:spTree>
    <p:extLst>
      <p:ext uri="{BB962C8B-B14F-4D97-AF65-F5344CB8AC3E}">
        <p14:creationId xmlns:p14="http://schemas.microsoft.com/office/powerpoint/2010/main" val="2260604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5FD1E47-FE8A-228F-53E6-1415AA844C6C}"/>
              </a:ext>
            </a:extLst>
          </p:cNvPr>
          <p:cNvSpPr>
            <a:spLocks noGrp="1"/>
          </p:cNvSpPr>
          <p:nvPr>
            <p:ph type="title"/>
          </p:nvPr>
        </p:nvSpPr>
        <p:spPr/>
        <p:txBody>
          <a:bodyPr/>
          <a:lstStyle/>
          <a:p>
            <a:r>
              <a:rPr lang="nb-NO" dirty="0"/>
              <a:t>Robot arm plukker plommer</a:t>
            </a:r>
            <a:endParaRPr lang="en-US" dirty="0"/>
          </a:p>
        </p:txBody>
      </p:sp>
      <p:pic>
        <p:nvPicPr>
          <p:cNvPr id="11" name="RobotArm2">
            <a:hlinkClick r:id="" action="ppaction://media"/>
            <a:extLst>
              <a:ext uri="{FF2B5EF4-FFF2-40B4-BE49-F238E27FC236}">
                <a16:creationId xmlns:a16="http://schemas.microsoft.com/office/drawing/2014/main" id="{6B971F33-1294-56C7-0090-C7F198053C05}"/>
              </a:ext>
            </a:extLst>
          </p:cNvPr>
          <p:cNvPicPr>
            <a:picLocks noGrp="1" noChangeAspect="1"/>
          </p:cNvPicPr>
          <p:nvPr>
            <p:ph idx="12"/>
            <a:videoFile r:link="rId1"/>
            <p:extLst>
              <p:ext uri="{DAA4B4D4-6D71-4841-9C94-3DE7FCFB9230}">
                <p14:media xmlns:p14="http://schemas.microsoft.com/office/powerpoint/2010/main" r:embed="rId2">
                  <p14:trim st="12571" end="23177.3"/>
                </p14:media>
              </p:ext>
            </p:extLst>
          </p:nvPr>
        </p:nvPicPr>
        <p:blipFill>
          <a:blip r:embed="rId6"/>
          <a:stretch>
            <a:fillRect/>
          </a:stretch>
        </p:blipFill>
        <p:spPr>
          <a:xfrm>
            <a:off x="6556375" y="1347788"/>
            <a:ext cx="5086350" cy="5062537"/>
          </a:xfrm>
        </p:spPr>
      </p:pic>
      <p:sp>
        <p:nvSpPr>
          <p:cNvPr id="6" name="Plassholder for lysbildenummer 5">
            <a:extLst>
              <a:ext uri="{FF2B5EF4-FFF2-40B4-BE49-F238E27FC236}">
                <a16:creationId xmlns:a16="http://schemas.microsoft.com/office/drawing/2014/main" id="{33647DFC-6D6F-610E-BFBB-BD36ACB9BCB8}"/>
              </a:ext>
            </a:extLst>
          </p:cNvPr>
          <p:cNvSpPr>
            <a:spLocks noGrp="1"/>
          </p:cNvSpPr>
          <p:nvPr>
            <p:ph type="sldNum" sz="quarter" idx="14"/>
          </p:nvPr>
        </p:nvSpPr>
        <p:spPr/>
        <p:txBody>
          <a:bodyPr/>
          <a:lstStyle/>
          <a:p>
            <a:fld id="{D0BEE4E4-E047-6A49-BCB9-4D06E7BA237B}" type="slidenum">
              <a:rPr lang="nn-NO" smtClean="0"/>
              <a:pPr/>
              <a:t>8</a:t>
            </a:fld>
            <a:endParaRPr lang="nn-NO" dirty="0"/>
          </a:p>
        </p:txBody>
      </p:sp>
      <p:pic>
        <p:nvPicPr>
          <p:cNvPr id="10" name="RobotArm">
            <a:hlinkClick r:id="" action="ppaction://media"/>
            <a:extLst>
              <a:ext uri="{FF2B5EF4-FFF2-40B4-BE49-F238E27FC236}">
                <a16:creationId xmlns:a16="http://schemas.microsoft.com/office/drawing/2014/main" id="{BC6A077B-BB73-F2F6-FF62-5D7252CED174}"/>
              </a:ext>
            </a:extLst>
          </p:cNvPr>
          <p:cNvPicPr>
            <a:picLocks noGrp="1" noChangeAspect="1"/>
          </p:cNvPicPr>
          <p:nvPr>
            <p:ph idx="1"/>
            <a:videoFile r:link="rId1"/>
            <p:extLst>
              <p:ext uri="{DAA4B4D4-6D71-4841-9C94-3DE7FCFB9230}">
                <p14:media xmlns:p14="http://schemas.microsoft.com/office/powerpoint/2010/main" r:embed="rId3">
                  <p14:trim st="13530" end="46745.875"/>
                </p14:media>
              </p:ext>
            </p:extLst>
          </p:nvPr>
        </p:nvPicPr>
        <p:blipFill>
          <a:blip r:embed="rId7"/>
          <a:stretch>
            <a:fillRect/>
          </a:stretch>
        </p:blipFill>
        <p:spPr>
          <a:xfrm>
            <a:off x="811213" y="1431925"/>
            <a:ext cx="5246687" cy="4900613"/>
          </a:xfrm>
        </p:spPr>
      </p:pic>
      <p:sp>
        <p:nvSpPr>
          <p:cNvPr id="12" name="Plassholder for bunntekst 4">
            <a:extLst>
              <a:ext uri="{FF2B5EF4-FFF2-40B4-BE49-F238E27FC236}">
                <a16:creationId xmlns:a16="http://schemas.microsoft.com/office/drawing/2014/main" id="{3F37488D-B4D9-BE6C-DE6D-82A45E348584}"/>
              </a:ext>
            </a:extLst>
          </p:cNvPr>
          <p:cNvSpPr>
            <a:spLocks noGrp="1"/>
          </p:cNvSpPr>
          <p:nvPr>
            <p:ph type="ftr" sz="quarter" idx="13"/>
          </p:nvPr>
        </p:nvSpPr>
        <p:spPr>
          <a:xfrm>
            <a:off x="811213" y="6408738"/>
            <a:ext cx="10934700" cy="449262"/>
          </a:xfrm>
        </p:spPr>
        <p:txBody>
          <a:bodyPr/>
          <a:lstStyle/>
          <a:p>
            <a:r>
              <a:rPr lang="nn-NO" dirty="0"/>
              <a:t>Gruppe 15 </a:t>
            </a:r>
          </a:p>
        </p:txBody>
      </p:sp>
    </p:spTree>
    <p:extLst>
      <p:ext uri="{BB962C8B-B14F-4D97-AF65-F5344CB8AC3E}">
        <p14:creationId xmlns:p14="http://schemas.microsoft.com/office/powerpoint/2010/main" val="16908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73"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58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0"/>
                </p:tgtEl>
              </p:cMediaNode>
            </p:video>
            <p:seq concurrent="1" nextAc="seek">
              <p:cTn id="12" restart="whenNotActive" fill="hold" evtFilter="cancelBubble" nodeType="interactiveSeq">
                <p:stCondLst>
                  <p:cond evt="onClick" delay="0">
                    <p:tgtEl>
                      <p:spTgt spid="10"/>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0"/>
                                        </p:tgtEl>
                                      </p:cBhvr>
                                    </p:cmd>
                                  </p:childTnLst>
                                </p:cTn>
                              </p:par>
                            </p:childTnLst>
                          </p:cTn>
                        </p:par>
                      </p:childTnLst>
                    </p:cTn>
                  </p:par>
                </p:childTnLst>
              </p:cTn>
              <p:nextCondLst>
                <p:cond evt="onClick" delay="0">
                  <p:tgtEl>
                    <p:spTgt spid="10"/>
                  </p:tgtEl>
                </p:cond>
              </p:nextCondLst>
            </p:seq>
            <p:video>
              <p:cMediaNode vol="80000">
                <p:cTn id="17" fill="hold" display="0">
                  <p:stCondLst>
                    <p:cond delay="indefinite"/>
                  </p:stCondLst>
                </p:cTn>
                <p:tgtEl>
                  <p:spTgt spid="11"/>
                </p:tgtEl>
              </p:cMediaNode>
            </p:video>
            <p:seq concurrent="1" nextAc="seek">
              <p:cTn id="18" restart="whenNotActive" fill="hold" evtFilter="cancelBubble" nodeType="interactiveSeq">
                <p:stCondLst>
                  <p:cond evt="onClick" delay="0">
                    <p:tgtEl>
                      <p:spTgt spid="1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2259017-EA78-66A3-2E66-0594C5D303B8}"/>
              </a:ext>
            </a:extLst>
          </p:cNvPr>
          <p:cNvSpPr>
            <a:spLocks noGrp="1"/>
          </p:cNvSpPr>
          <p:nvPr>
            <p:ph type="title"/>
          </p:nvPr>
        </p:nvSpPr>
        <p:spPr/>
        <p:txBody>
          <a:bodyPr/>
          <a:lstStyle/>
          <a:p>
            <a:r>
              <a:rPr lang="nb-NO" dirty="0" err="1"/>
              <a:t>Gazebo</a:t>
            </a:r>
            <a:endParaRPr lang="en-US" dirty="0"/>
          </a:p>
        </p:txBody>
      </p:sp>
      <p:sp>
        <p:nvSpPr>
          <p:cNvPr id="5" name="Plassholder for lysbildenummer 4">
            <a:extLst>
              <a:ext uri="{FF2B5EF4-FFF2-40B4-BE49-F238E27FC236}">
                <a16:creationId xmlns:a16="http://schemas.microsoft.com/office/drawing/2014/main" id="{B53340DC-96CB-7491-7843-237B4777CE7D}"/>
              </a:ext>
            </a:extLst>
          </p:cNvPr>
          <p:cNvSpPr>
            <a:spLocks noGrp="1"/>
          </p:cNvSpPr>
          <p:nvPr>
            <p:ph type="sldNum" sz="quarter" idx="11"/>
          </p:nvPr>
        </p:nvSpPr>
        <p:spPr/>
        <p:txBody>
          <a:bodyPr/>
          <a:lstStyle/>
          <a:p>
            <a:fld id="{D0BEE4E4-E047-6A49-BCB9-4D06E7BA237B}" type="slidenum">
              <a:rPr lang="nn-NO" smtClean="0"/>
              <a:pPr/>
              <a:t>9</a:t>
            </a:fld>
            <a:endParaRPr lang="nn-NO"/>
          </a:p>
        </p:txBody>
      </p:sp>
      <p:pic>
        <p:nvPicPr>
          <p:cNvPr id="6" name="Plassholder for innhold 8" descr="Et bilde som inneholder skjermbilde, kunst&#10;&#10;Automatisk generert beskrivelse">
            <a:extLst>
              <a:ext uri="{FF2B5EF4-FFF2-40B4-BE49-F238E27FC236}">
                <a16:creationId xmlns:a16="http://schemas.microsoft.com/office/drawing/2014/main" id="{E27C8235-51E2-F84B-2C45-81F0DCF67239}"/>
              </a:ext>
            </a:extLst>
          </p:cNvPr>
          <p:cNvPicPr>
            <a:picLocks noChangeAspect="1"/>
          </p:cNvPicPr>
          <p:nvPr/>
        </p:nvPicPr>
        <p:blipFill>
          <a:blip r:embed="rId2"/>
          <a:stretch>
            <a:fillRect/>
          </a:stretch>
        </p:blipFill>
        <p:spPr>
          <a:xfrm>
            <a:off x="809976" y="2400299"/>
            <a:ext cx="4797499" cy="2213730"/>
          </a:xfrm>
          <a:prstGeom prst="rect">
            <a:avLst/>
          </a:prstGeom>
          <a:noFill/>
          <a:ln>
            <a:noFill/>
          </a:ln>
        </p:spPr>
      </p:pic>
      <p:pic>
        <p:nvPicPr>
          <p:cNvPr id="7" name="Plassholder for innhold 10" descr="Et bilde som inneholder skjermbilde, design&#10;&#10;Automatisk generert beskrivelse">
            <a:extLst>
              <a:ext uri="{FF2B5EF4-FFF2-40B4-BE49-F238E27FC236}">
                <a16:creationId xmlns:a16="http://schemas.microsoft.com/office/drawing/2014/main" id="{C45A72C8-D3EC-6ACC-0844-B5DFEEFFC869}"/>
              </a:ext>
            </a:extLst>
          </p:cNvPr>
          <p:cNvPicPr>
            <a:picLocks noChangeAspect="1"/>
          </p:cNvPicPr>
          <p:nvPr/>
        </p:nvPicPr>
        <p:blipFill>
          <a:blip r:embed="rId3"/>
          <a:stretch>
            <a:fillRect/>
          </a:stretch>
        </p:blipFill>
        <p:spPr>
          <a:xfrm>
            <a:off x="5621022" y="2495549"/>
            <a:ext cx="6113778" cy="2019302"/>
          </a:xfrm>
          <a:prstGeom prst="rect">
            <a:avLst/>
          </a:prstGeom>
        </p:spPr>
      </p:pic>
      <p:sp>
        <p:nvSpPr>
          <p:cNvPr id="9" name="Plassholder for bunntekst 4">
            <a:extLst>
              <a:ext uri="{FF2B5EF4-FFF2-40B4-BE49-F238E27FC236}">
                <a16:creationId xmlns:a16="http://schemas.microsoft.com/office/drawing/2014/main" id="{AB790137-4F0B-5A56-E8E7-BE1C8A84F3CC}"/>
              </a:ext>
            </a:extLst>
          </p:cNvPr>
          <p:cNvSpPr>
            <a:spLocks noGrp="1"/>
          </p:cNvSpPr>
          <p:nvPr>
            <p:ph type="ftr" sz="quarter" idx="10"/>
          </p:nvPr>
        </p:nvSpPr>
        <p:spPr>
          <a:xfrm>
            <a:off x="811213" y="6408738"/>
            <a:ext cx="10923587" cy="449262"/>
          </a:xfrm>
        </p:spPr>
        <p:txBody>
          <a:bodyPr/>
          <a:lstStyle/>
          <a:p>
            <a:r>
              <a:rPr lang="nn-NO" dirty="0"/>
              <a:t>Gruppe 15 </a:t>
            </a:r>
          </a:p>
        </p:txBody>
      </p:sp>
    </p:spTree>
    <p:extLst>
      <p:ext uri="{BB962C8B-B14F-4D97-AF65-F5344CB8AC3E}">
        <p14:creationId xmlns:p14="http://schemas.microsoft.com/office/powerpoint/2010/main" val="472339365"/>
      </p:ext>
    </p:extLst>
  </p:cSld>
  <p:clrMapOvr>
    <a:masterClrMapping/>
  </p:clrMapOvr>
</p:sld>
</file>

<file path=ppt/theme/theme1.xml><?xml version="1.0" encoding="utf-8"?>
<a:theme xmlns:a="http://schemas.openxmlformats.org/drawingml/2006/main" name="HVL">
  <a:themeElements>
    <a:clrScheme name="HVL-tema">
      <a:dk1>
        <a:srgbClr val="004357"/>
      </a:dk1>
      <a:lt1>
        <a:srgbClr val="FFFFFF"/>
      </a:lt1>
      <a:dk2>
        <a:srgbClr val="004357"/>
      </a:dk2>
      <a:lt2>
        <a:srgbClr val="FFFFFF"/>
      </a:lt2>
      <a:accent1>
        <a:srgbClr val="1B7C83"/>
      </a:accent1>
      <a:accent2>
        <a:srgbClr val="64D0DF"/>
      </a:accent2>
      <a:accent3>
        <a:srgbClr val="98E0E4"/>
      </a:accent3>
      <a:accent4>
        <a:srgbClr val="E7C507"/>
      </a:accent4>
      <a:accent5>
        <a:srgbClr val="B65A20"/>
      </a:accent5>
      <a:accent6>
        <a:srgbClr val="6D2439"/>
      </a:accent6>
      <a:hlink>
        <a:srgbClr val="1C8087"/>
      </a:hlink>
      <a:folHlink>
        <a:srgbClr val="C85A7A"/>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vl_mal_ppt_norsk" id="{C34DF35A-2E56-0140-AFFB-EF8A3DA8D546}" vid="{F3B1D88D-4D32-DB43-A1A7-261CD78BCF99}"/>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9435F4F363731C47940333FF47CE301C" ma:contentTypeVersion="3" ma:contentTypeDescription="Opprett et nytt dokument." ma:contentTypeScope="" ma:versionID="7605bd08981b8ef0fd09529776b6636e">
  <xsd:schema xmlns:xsd="http://www.w3.org/2001/XMLSchema" xmlns:xs="http://www.w3.org/2001/XMLSchema" xmlns:p="http://schemas.microsoft.com/office/2006/metadata/properties" xmlns:ns2="692f1e1f-bbc8-472a-aed9-6cf6f441721f" targetNamespace="http://schemas.microsoft.com/office/2006/metadata/properties" ma:root="true" ma:fieldsID="101e5b38bc4d42904087bbfe12e8d933" ns2:_="">
    <xsd:import namespace="692f1e1f-bbc8-472a-aed9-6cf6f441721f"/>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2f1e1f-bbc8-472a-aed9-6cf6f44172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01D4B5-1337-4E0B-991E-575CF1C4F3F1}">
  <ds:schemaRefs>
    <ds:schemaRef ds:uri="http://schemas.microsoft.com/sharepoint/v3/contenttype/forms"/>
  </ds:schemaRefs>
</ds:datastoreItem>
</file>

<file path=customXml/itemProps2.xml><?xml version="1.0" encoding="utf-8"?>
<ds:datastoreItem xmlns:ds="http://schemas.openxmlformats.org/officeDocument/2006/customXml" ds:itemID="{B1D789A7-CC38-4D85-8E57-05C60D3BBAC3}">
  <ds:schemaRefs>
    <ds:schemaRef ds:uri="68e05614-1fd9-4c9d-8faa-3e7240fabfb5"/>
    <ds:schemaRef ds:uri="870c8f6d-aa3e-4c55-8678-e6f05f72e74a"/>
    <ds:schemaRef ds:uri="c8a82dbf-16a6-4da7-b839-bacac19a71de"/>
    <ds:schemaRef ds:uri="f5c3ef01-c1db-4dc5-9580-58fdd672648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50A8D66-122E-4090-B7A1-A498FC092D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92f1e1f-bbc8-472a-aed9-6cf6f44172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hvl_mal_ppt_norsk</Template>
  <TotalTime>6835</TotalTime>
  <Words>800</Words>
  <Application>Microsoft Office PowerPoint</Application>
  <PresentationFormat>Widescreen</PresentationFormat>
  <Paragraphs>147</Paragraphs>
  <Slides>15</Slides>
  <Notes>3</Notes>
  <HiddenSlides>0</HiddenSlides>
  <MMClips>2</MMClips>
  <ScaleCrop>false</ScaleCrop>
  <HeadingPairs>
    <vt:vector size="6" baseType="variant">
      <vt:variant>
        <vt:lpstr>Brukte skrifter</vt:lpstr>
      </vt:variant>
      <vt:variant>
        <vt:i4>7</vt:i4>
      </vt:variant>
      <vt:variant>
        <vt:lpstr>Tema</vt:lpstr>
      </vt:variant>
      <vt:variant>
        <vt:i4>1</vt:i4>
      </vt:variant>
      <vt:variant>
        <vt:lpstr>Lysbildetitler</vt:lpstr>
      </vt:variant>
      <vt:variant>
        <vt:i4>15</vt:i4>
      </vt:variant>
    </vt:vector>
  </HeadingPairs>
  <TitlesOfParts>
    <vt:vector size="23" baseType="lpstr">
      <vt:lpstr>.AppleSystemUIFont</vt:lpstr>
      <vt:lpstr>Arial</vt:lpstr>
      <vt:lpstr>Calibri</vt:lpstr>
      <vt:lpstr>Cambria Math</vt:lpstr>
      <vt:lpstr>Georgia</vt:lpstr>
      <vt:lpstr>Kp-Regular</vt:lpstr>
      <vt:lpstr>Menlo</vt:lpstr>
      <vt:lpstr>HVL</vt:lpstr>
      <vt:lpstr>Final presentation- Gruppe 15   Hexacopter som plukker plommer</vt:lpstr>
      <vt:lpstr>Innhold</vt:lpstr>
      <vt:lpstr>Skjematisk tegning og modell</vt:lpstr>
      <vt:lpstr>Navigasjonsstrategi</vt:lpstr>
      <vt:lpstr>Lokaliseringsstrategi</vt:lpstr>
      <vt:lpstr>Robotarm i Matlab</vt:lpstr>
      <vt:lpstr>DH - Parameters</vt:lpstr>
      <vt:lpstr>Robot arm plukker plommer</vt:lpstr>
      <vt:lpstr>Gazebo</vt:lpstr>
      <vt:lpstr>Hva vi har gjort så langt</vt:lpstr>
      <vt:lpstr>Arbeid som gjenstår</vt:lpstr>
      <vt:lpstr>Takk for oss</vt:lpstr>
      <vt:lpstr>Kinematikk</vt:lpstr>
      <vt:lpstr>Differensial kinematikk</vt:lpstr>
      <vt:lpstr>Problemer med singularitet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Simen Sæverud Gåsland</dc:creator>
  <cp:lastModifiedBy>Simen Sæverud Gåsland</cp:lastModifiedBy>
  <cp:revision>15</cp:revision>
  <dcterms:created xsi:type="dcterms:W3CDTF">2024-10-30T11:10:08Z</dcterms:created>
  <dcterms:modified xsi:type="dcterms:W3CDTF">2024-11-13T10:02:23Z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0x0101009435F4F363731C47940333FF47CE301C</vt:lpwstr>
  </property>
  <property fmtid="{D5CDD505-2E9C-101B-9397-08002B2CF9AE}" pid="3" name="MediaServiceImageTags">
    <vt:lpwstr/>
  </property>
</Properties>
</file>